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 showSpecialPlsOnTitleSld="0">
  <p:sldMasterIdLst>
    <p:sldMasterId id="2147483648" r:id="rId1"/>
    <p:sldMasterId id="2147483649" r:id="rId2"/>
  </p:sldMasterIdLst>
  <p:notesMasterIdLst>
    <p:notesMasterId r:id="rId3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type="screen4x3" cy="6858000" cx="9144000"/>
  <p:notesSz cx="6858000" cy="9144000"/>
  <p:defaultTextStyle>
    <a:defPPr>
      <a:defRPr lang="ko-KR"/>
    </a:defPPr>
    <a:lvl1pPr algn="l" defTabSz="914400" eaLnBrk="1" hangingPunct="1" latinLnBrk="1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1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1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1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1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1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1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1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1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FFFFFF"/>
    <a:srgbClr val="0000FF"/>
    <a:srgbClr val="FFFF00"/>
    <a:srgbClr val="35BCD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221" autoAdjust="0"/>
    <p:restoredTop sz="99606" autoAdjust="0"/>
  </p:normalViewPr>
  <p:slideViewPr>
    <p:cSldViewPr>
      <p:cViewPr varScale="1">
        <p:scale>
          <a:sx n="74" d="100"/>
          <a:sy n="74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tableStyles" Target="tableStyles.xml"/><Relationship Id="rId36" Type="http://schemas.openxmlformats.org/officeDocument/2006/relationships/presProps" Target="presProps.xml"/><Relationship Id="rId3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ko-KR"/>
          </a:p>
        </p:txBody>
      </p:sp>
      <p:sp>
        <p:nvSpPr>
          <p:cNvPr id="1048768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A71FEE8B-A424-430C-B832-DE2CE85D72CA}" type="datetimeFigureOut">
              <a:rPr altLang="en-US" lang="ko-KR" smtClean="0"/>
            </a:fld>
            <a:endParaRPr altLang="en-US" lang="ko-KR"/>
          </a:p>
        </p:txBody>
      </p:sp>
      <p:sp>
        <p:nvSpPr>
          <p:cNvPr id="1048769" name="슬라이드 이미지 개체 틀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ko-KR"/>
          </a:p>
        </p:txBody>
      </p:sp>
      <p:sp>
        <p:nvSpPr>
          <p:cNvPr id="1048770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71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ko-KR"/>
          </a:p>
        </p:txBody>
      </p:sp>
      <p:sp>
        <p:nvSpPr>
          <p:cNvPr id="1048772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16204755-F9BC-4CDA-9C8F-4B164C319D38}" type="slidenum">
              <a:rPr altLang="en-US" lang="ko-KR" smtClean="0"/>
            </a:fld>
            <a:endParaRPr altLang="en-US" lang="ko-KR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1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1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1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1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1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1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1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1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1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3" name=""/>
          <p:cNvSpPr>
            <a:spLocks noGrp="1"/>
          </p:cNvSpPr>
          <p:nvPr>
            <p:ph type="body"/>
          </p:nvPr>
        </p:nvSpPr>
        <p:spPr/>
        <p:txBody>
          <a:bodyPr/>
          <a:p>
            <a:r>
              <a:rPr altLang="en-US" lang="zh-CN"/>
              <a:t>♥♥♥♥♥♥♥♥♥♥♥♥♥♥♥♥♥♥♥♥♥♥♥♥♥♥♥♥♥♥♥♥♥♥♥
♥♥♥♥♥♥♥♥♥♥♥
♥♥♥♥♥♥♥♥♥♥♥♥♥♥♥♥♥♥♥♥♥♥♥♥♥♥♥♥♥♥♥♥♥♥♥♥♥♥♥♥♥
</a:t>
            </a:r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제목 슬라이드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58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191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382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573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764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5955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146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336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526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ko-KR" smtClean="0"/>
              <a:t>마스터 부제목 스타일 편집</a:t>
            </a:r>
            <a:endParaRPr altLang="en-US" lang="ko-KR"/>
          </a:p>
        </p:txBody>
      </p:sp>
      <p:sp>
        <p:nvSpPr>
          <p:cNvPr id="104858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CC7CFA1-D8AD-45F1-8714-8A2522966365}" type="datetime1">
              <a:rPr altLang="en-US" lang="ko-KR" smtClean="0"/>
            </a:fld>
            <a:endParaRPr altLang="en-US" lang="ko-KR"/>
          </a:p>
        </p:txBody>
      </p:sp>
      <p:sp>
        <p:nvSpPr>
          <p:cNvPr id="104858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58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  <p:sp>
        <p:nvSpPr>
          <p:cNvPr id="1048587" name="직사각형 7"/>
          <p:cNvSpPr/>
          <p:nvPr/>
        </p:nvSpPr>
        <p:spPr>
          <a:xfrm>
            <a:off x="485305" y="332658"/>
            <a:ext cx="8201496" cy="576064"/>
          </a:xfrm>
          <a:prstGeom prst="rect"/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sz="1800" lang="ko-KR"/>
          </a:p>
        </p:txBody>
      </p:sp>
      <p:pic>
        <p:nvPicPr>
          <p:cNvPr id="2097153" name="Picture 11"/>
          <p:cNvPicPr>
            <a:picLocks noChangeAspect="1" noChangeArrowheads="1"/>
          </p:cNvPicPr>
          <p:nvPr userDrawn="1"/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755576" y="4941169"/>
            <a:ext cx="432048" cy="429397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제목 및 세로 텍스트"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제목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24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2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F18C162-54C8-4BB0-9C6B-AE88FBD196A9}" type="datetime1">
              <a:rPr altLang="en-US" lang="ko-KR" smtClean="0"/>
            </a:fld>
            <a:endParaRPr altLang="en-US" lang="ko-KR"/>
          </a:p>
        </p:txBody>
      </p:sp>
      <p:sp>
        <p:nvSpPr>
          <p:cNvPr id="104872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72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세로 제목 및 텍스트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05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</p:spPr>
        <p:txBody>
          <a:bodyPr vert="eaVert"/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0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A2565BD-2588-4F56-9E14-32327AE04841}" type="datetime1">
              <a:rPr altLang="en-US" lang="ko-KR" smtClean="0"/>
            </a:fld>
            <a:endParaRPr altLang="en-US" lang="ko-KR"/>
          </a:p>
        </p:txBody>
      </p:sp>
      <p:sp>
        <p:nvSpPr>
          <p:cNvPr id="104870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70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콘텐츠 2개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Holder 2"/>
          <p:cNvSpPr>
            <a:spLocks noGrp="1"/>
          </p:cNvSpPr>
          <p:nvPr>
            <p:ph type="title"/>
          </p:nvPr>
        </p:nvSpPr>
        <p:spPr/>
        <p:txBody>
          <a:bodyPr bIns="0" lIns="0" rIns="0" tIns="0"/>
          <a:lstStyle>
            <a:lvl1pPr>
              <a:defRPr b="0" sz="2520" i="0">
                <a:solidFill>
                  <a:srgbClr val="10278F"/>
                </a:solidFill>
                <a:latin typeface="Tahoma"/>
                <a:cs typeface="Tahoma"/>
              </a:defRPr>
            </a:lvl1pPr>
          </a:lstStyle>
          <a:p>
            <a:r>
              <a:rPr altLang="en-US" lang="ko-KR" smtClean="0"/>
              <a:t>마스터 제목 스타일 편집</a:t>
            </a:r>
          </a:p>
        </p:txBody>
      </p:sp>
      <p:sp>
        <p:nvSpPr>
          <p:cNvPr id="1048699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984885"/>
          </a:xfrm>
          <a:prstGeom prst="rect"/>
        </p:spPr>
        <p:txBody>
          <a:bodyPr bIns="0" lIns="0" rIns="0" tIns="0" wrap="square">
            <a:spAutoFit/>
          </a:bodyPr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00" name="Holder 4"/>
          <p:cNvSpPr>
            <a:spLocks noGrp="1"/>
          </p:cNvSpPr>
          <p:nvPr>
            <p:ph sz="half" idx="3"/>
          </p:nvPr>
        </p:nvSpPr>
        <p:spPr>
          <a:xfrm>
            <a:off x="4709159" y="1577341"/>
            <a:ext cx="3977640" cy="984885"/>
          </a:xfrm>
          <a:prstGeom prst="rect"/>
        </p:spPr>
        <p:txBody>
          <a:bodyPr bIns="0" lIns="0" rIns="0" tIns="0" wrap="square">
            <a:spAutoFit/>
          </a:bodyPr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01" name="Holder 5"/>
          <p:cNvSpPr>
            <a:spLocks noGrp="1"/>
          </p:cNvSpPr>
          <p:nvPr>
            <p:ph type="ftr" sz="quarter" idx="5"/>
          </p:nvPr>
        </p:nvSpPr>
        <p:spPr/>
        <p:txBody>
          <a:bodyPr bIns="0" lIns="0" rIns="0" t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ko-KR"/>
          </a:p>
        </p:txBody>
      </p:sp>
      <p:sp>
        <p:nvSpPr>
          <p:cNvPr id="1048702" name="Holder 6"/>
          <p:cNvSpPr>
            <a:spLocks noGrp="1"/>
          </p:cNvSpPr>
          <p:nvPr>
            <p:ph type="dt" sz="half" idx="6"/>
          </p:nvPr>
        </p:nvSpPr>
        <p:spPr/>
        <p:txBody>
          <a:bodyPr bIns="0" lIns="0" rIns="0" t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E538A-CF88-4457-95A3-597AC2F549C4}" type="datetime1">
              <a:rPr altLang="en-US" lang="ko-KR" smtClean="0"/>
            </a:fld>
            <a:endParaRPr altLang="en-US" lang="ko-KR"/>
          </a:p>
        </p:txBody>
      </p:sp>
      <p:sp>
        <p:nvSpPr>
          <p:cNvPr id="1048703" name="Holder 7"/>
          <p:cNvSpPr>
            <a:spLocks noGrp="1"/>
          </p:cNvSpPr>
          <p:nvPr>
            <p:ph type="sldNum" sz="quarter" idx="7"/>
          </p:nvPr>
        </p:nvSpPr>
        <p:spPr/>
        <p:txBody>
          <a:bodyPr bIns="0" lIns="0" rIns="0" tIns="0"/>
          <a:lstStyle>
            <a:lvl1pPr>
              <a:defRPr b="0" sz="90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제목 슬라이드"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Line 7"/>
          <p:cNvSpPr>
            <a:spLocks noChangeShapeType="1"/>
          </p:cNvSpPr>
          <p:nvPr userDrawn="1"/>
        </p:nvSpPr>
        <p:spPr bwMode="auto">
          <a:xfrm>
            <a:off x="827088" y="3213100"/>
            <a:ext cx="7777163" cy="0"/>
          </a:xfrm>
          <a:prstGeom prst="line"/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p>
            <a:endParaRPr altLang="en-US" lang="ko-KR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487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/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제목 및 내용"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6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dirty="0" lang="ko-K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구역 머리글"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38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indent="0" marL="0">
              <a:buNone/>
              <a:defRPr sz="2000"/>
            </a:lvl1pPr>
            <a:lvl2pPr indent="0" marL="457200">
              <a:buNone/>
              <a:defRPr sz="1800"/>
            </a:lvl2pPr>
            <a:lvl3pPr indent="0" marL="914400">
              <a:buNone/>
              <a:defRPr sz="1600"/>
            </a:lvl3pPr>
            <a:lvl4pPr indent="0" marL="1371600">
              <a:buNone/>
              <a:defRPr sz="1400"/>
            </a:lvl4pPr>
            <a:lvl5pPr indent="0" marL="1828800">
              <a:buNone/>
              <a:defRPr sz="1400"/>
            </a:lvl5pPr>
            <a:lvl6pPr indent="0" marL="2286000">
              <a:buNone/>
              <a:defRPr sz="1400"/>
            </a:lvl6pPr>
            <a:lvl7pPr indent="0" marL="2743200">
              <a:buNone/>
              <a:defRPr sz="1400"/>
            </a:lvl7pPr>
            <a:lvl8pPr indent="0" marL="3200400">
              <a:buNone/>
              <a:defRPr sz="1400"/>
            </a:lvl8pPr>
            <a:lvl9pPr indent="0" marL="3657600">
              <a:buNone/>
              <a:defRPr sz="14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콘텐츠 2개"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5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5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비교"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45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46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4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48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제목만"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빈 화면"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제목 및 내용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제목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591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latinLnBrk="0"/>
            <a:lvl2pPr latinLnBrk="0"/>
            <a:lvl3pPr latinLnBrk="0"/>
            <a:lvl4pPr latinLnBrk="0"/>
            <a:lvl5pPr latinLnBrk="0"/>
          </a:lstStyle>
          <a:p>
            <a:pPr lvl="0"/>
            <a:r>
              <a:rPr altLang="en-US" dirty="0" lang="ko-KR" smtClean="0"/>
              <a:t>마스터 텍스트 스타일을 편집합니다</a:t>
            </a:r>
          </a:p>
          <a:p>
            <a:pPr lvl="1"/>
            <a:r>
              <a:rPr altLang="en-US" dirty="0" lang="ko-KR" smtClean="0"/>
              <a:t>둘째 수준</a:t>
            </a:r>
          </a:p>
          <a:p>
            <a:pPr lvl="2"/>
            <a:r>
              <a:rPr altLang="en-US" dirty="0" lang="ko-KR" smtClean="0"/>
              <a:t>셋째 수준</a:t>
            </a:r>
          </a:p>
          <a:p>
            <a:pPr lvl="3"/>
            <a:r>
              <a:rPr altLang="en-US" dirty="0" lang="ko-KR" smtClean="0"/>
              <a:t>넷째 수준</a:t>
            </a:r>
          </a:p>
          <a:p>
            <a:pPr lvl="4"/>
            <a:r>
              <a:rPr altLang="en-US" dirty="0" lang="ko-KR" smtClean="0"/>
              <a:t>다섯째 수준</a:t>
            </a:r>
            <a:endParaRPr altLang="en-US" dirty="0" lang="ko-KR"/>
          </a:p>
        </p:txBody>
      </p:sp>
      <p:sp>
        <p:nvSpPr>
          <p:cNvPr id="104859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C432325-B186-44DE-A536-E153A611E622}" type="datetime1">
              <a:rPr altLang="en-US" lang="ko-KR" smtClean="0"/>
            </a:fld>
            <a:endParaRPr altLang="en-US" lang="ko-KR"/>
          </a:p>
        </p:txBody>
      </p:sp>
      <p:sp>
        <p:nvSpPr>
          <p:cNvPr id="104859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59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캡션 있는 콘텐츠"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56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5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캡션 있는 그림"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5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lvl="0"/>
            <a:r>
              <a:rPr altLang="en-US" lang="ko-KR" noProof="0" smtClean="0"/>
              <a:t>그림을 추가하려면 아이콘을 클릭하십시오</a:t>
            </a:r>
          </a:p>
        </p:txBody>
      </p:sp>
      <p:sp>
        <p:nvSpPr>
          <p:cNvPr id="104875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제목 및 세로 텍스트"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6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세로 제목 및 텍스트"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Vertical Title 1"/>
          <p:cNvSpPr>
            <a:spLocks noGrp="1"/>
          </p:cNvSpPr>
          <p:nvPr>
            <p:ph type="title" orient="vert"/>
          </p:nvPr>
        </p:nvSpPr>
        <p:spPr>
          <a:xfrm>
            <a:off x="6638926" y="260351"/>
            <a:ext cx="2058988" cy="6337300"/>
          </a:xfrm>
        </p:spPr>
        <p:txBody>
          <a:bodyPr vert="eaVert"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6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1"/>
            <a:ext cx="6029325" cy="6337300"/>
          </a:xfrm>
        </p:spPr>
        <p:txBody>
          <a:bodyPr vert="eaVert"/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1_제목 슬라이드"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제목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40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1800"/>
            </a:lvl1pPr>
            <a:lvl2pPr algn="ctr" indent="0" marL="342887">
              <a:buNone/>
              <a:defRPr sz="1500"/>
            </a:lvl2pPr>
            <a:lvl3pPr algn="ctr" indent="0" marL="685773">
              <a:buNone/>
              <a:defRPr sz="1350"/>
            </a:lvl3pPr>
            <a:lvl4pPr algn="ctr" indent="0" marL="1028659">
              <a:buNone/>
              <a:defRPr sz="1200"/>
            </a:lvl4pPr>
            <a:lvl5pPr algn="ctr" indent="0" marL="1371545">
              <a:buNone/>
              <a:defRPr sz="1200"/>
            </a:lvl5pPr>
            <a:lvl6pPr algn="ctr" indent="0" marL="1714432">
              <a:buNone/>
              <a:defRPr sz="1200"/>
            </a:lvl6pPr>
            <a:lvl7pPr algn="ctr" indent="0" marL="2057318">
              <a:buNone/>
              <a:defRPr sz="1200"/>
            </a:lvl7pPr>
            <a:lvl8pPr algn="ctr" indent="0" marL="2400204">
              <a:buNone/>
              <a:defRPr sz="1200"/>
            </a:lvl8pPr>
            <a:lvl9pPr algn="ctr" indent="0" marL="2743090">
              <a:buNone/>
              <a:defRPr sz="1200"/>
            </a:lvl9pPr>
          </a:lstStyle>
          <a:p>
            <a:r>
              <a:rPr altLang="en-US" lang="ko-KR" smtClean="0"/>
              <a:t>마스터 부제목 스타일 편집</a:t>
            </a:r>
            <a:endParaRPr altLang="en-US" lang="ko-KR"/>
          </a:p>
        </p:txBody>
      </p:sp>
      <p:sp>
        <p:nvSpPr>
          <p:cNvPr id="1048741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49" y="6356352"/>
            <a:ext cx="2057400" cy="365125"/>
          </a:xfrm>
          <a:prstGeom prst="rect"/>
        </p:spPr>
        <p:txBody>
          <a:bodyPr/>
          <a:p>
            <a:pPr eaLnBrk="1" hangingPunct="1" latinLnBrk="0"/>
            <a:fld id="{20F1F258-9322-4693-A0E0-F1EC2F0187DA}" type="datetime1">
              <a:rPr altLang="en-US" lang="ko-KR" smtClean="0"/>
            </a:fld>
            <a:endParaRPr dirty="0" lang="en-US"/>
          </a:p>
        </p:txBody>
      </p:sp>
      <p:sp>
        <p:nvSpPr>
          <p:cNvPr id="104874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1" y="6356352"/>
            <a:ext cx="3086100" cy="365125"/>
          </a:xfrm>
          <a:prstGeom prst="rect"/>
        </p:spPr>
        <p:txBody>
          <a:bodyPr/>
          <a:p>
            <a:endParaRPr altLang="en-US" kumimoji="0" lang="ko-KR"/>
          </a:p>
        </p:txBody>
      </p:sp>
      <p:sp>
        <p:nvSpPr>
          <p:cNvPr id="1048743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2057400" cy="365125"/>
          </a:xfrm>
          <a:prstGeom prst="rect"/>
        </p:spPr>
        <p:txBody>
          <a:bodyPr/>
          <a:p>
            <a:fld id="{96FFCEE6-A8B9-4E87-81E3-67B1867F1C23}" type="slidenum">
              <a:rPr altLang="en-US" kumimoji="0" lang="ko-KR" smtClean="0"/>
            </a:fld>
            <a:endParaRPr altLang="en-US" kumimoji="0" 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구역 머리글"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제목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19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19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382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573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764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5955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146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336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526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20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945A8FA-359C-4392-9643-05A5726F6F74}" type="datetime1">
              <a:rPr altLang="en-US" lang="ko-KR" smtClean="0"/>
            </a:fld>
            <a:endParaRPr altLang="en-US" lang="ko-KR"/>
          </a:p>
        </p:txBody>
      </p:sp>
      <p:sp>
        <p:nvSpPr>
          <p:cNvPr id="1048721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722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콘텐츠 2개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제목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681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682" name="내용 개체 틀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683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3BEAC91-2952-4DC0-A672-B411813FE6D5}" type="datetime1">
              <a:rPr altLang="en-US" lang="ko-KR" smtClean="0"/>
            </a:fld>
            <a:endParaRPr altLang="en-US" lang="ko-KR"/>
          </a:p>
        </p:txBody>
      </p:sp>
      <p:sp>
        <p:nvSpPr>
          <p:cNvPr id="1048684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685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비교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제목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687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191">
              <a:buNone/>
              <a:defRPr b="1" sz="2000"/>
            </a:lvl2pPr>
            <a:lvl3pPr indent="0" marL="914382">
              <a:buNone/>
              <a:defRPr b="1" sz="1800"/>
            </a:lvl3pPr>
            <a:lvl4pPr indent="0" marL="1371573">
              <a:buNone/>
              <a:defRPr b="1" sz="1600"/>
            </a:lvl4pPr>
            <a:lvl5pPr indent="0" marL="1828764">
              <a:buNone/>
              <a:defRPr b="1" sz="1600"/>
            </a:lvl5pPr>
            <a:lvl6pPr indent="0" marL="2285955">
              <a:buNone/>
              <a:defRPr b="1" sz="1600"/>
            </a:lvl6pPr>
            <a:lvl7pPr indent="0" marL="2743146">
              <a:buNone/>
              <a:defRPr b="1" sz="1600"/>
            </a:lvl7pPr>
            <a:lvl8pPr indent="0" marL="3200336">
              <a:buNone/>
              <a:defRPr b="1" sz="1600"/>
            </a:lvl8pPr>
            <a:lvl9pPr indent="0" marL="3657526">
              <a:buNone/>
              <a:defRPr b="1"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688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689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191">
              <a:buNone/>
              <a:defRPr b="1" sz="2000"/>
            </a:lvl2pPr>
            <a:lvl3pPr indent="0" marL="914382">
              <a:buNone/>
              <a:defRPr b="1" sz="1800"/>
            </a:lvl3pPr>
            <a:lvl4pPr indent="0" marL="1371573">
              <a:buNone/>
              <a:defRPr b="1" sz="1600"/>
            </a:lvl4pPr>
            <a:lvl5pPr indent="0" marL="1828764">
              <a:buNone/>
              <a:defRPr b="1" sz="1600"/>
            </a:lvl5pPr>
            <a:lvl6pPr indent="0" marL="2285955">
              <a:buNone/>
              <a:defRPr b="1" sz="1600"/>
            </a:lvl6pPr>
            <a:lvl7pPr indent="0" marL="2743146">
              <a:buNone/>
              <a:defRPr b="1" sz="1600"/>
            </a:lvl7pPr>
            <a:lvl8pPr indent="0" marL="3200336">
              <a:buNone/>
              <a:defRPr b="1" sz="1600"/>
            </a:lvl8pPr>
            <a:lvl9pPr indent="0" marL="3657526">
              <a:buNone/>
              <a:defRPr b="1"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690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691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8F910FD-9FE1-4AB9-9FFB-200E0DDC5897}" type="datetime1">
              <a:rPr altLang="en-US" lang="ko-KR" smtClean="0"/>
            </a:fld>
            <a:endParaRPr altLang="en-US" lang="ko-KR"/>
          </a:p>
        </p:txBody>
      </p:sp>
      <p:sp>
        <p:nvSpPr>
          <p:cNvPr id="1048692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693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제목만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제목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695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0F9E33B-0FFF-4597-9485-E0F8433AC673}" type="datetime1">
              <a:rPr altLang="en-US" lang="ko-KR" smtClean="0"/>
            </a:fld>
            <a:endParaRPr altLang="en-US" lang="ko-KR"/>
          </a:p>
        </p:txBody>
      </p:sp>
      <p:sp>
        <p:nvSpPr>
          <p:cNvPr id="1048696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697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빈 화면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EFE6C6B-FBE7-4DE4-9C9D-FC73AE92317F}" type="datetime1">
              <a:rPr altLang="en-US" lang="ko-KR" smtClean="0"/>
            </a:fld>
            <a:endParaRPr altLang="en-US" lang="ko-KR"/>
          </a:p>
        </p:txBody>
      </p:sp>
      <p:sp>
        <p:nvSpPr>
          <p:cNvPr id="1048710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711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캡션 있는 콘텐츠"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제목 1"/>
          <p:cNvSpPr>
            <a:spLocks noGrp="1"/>
          </p:cNvSpPr>
          <p:nvPr>
            <p:ph type="title"/>
          </p:nvPr>
        </p:nvSpPr>
        <p:spPr>
          <a:xfrm>
            <a:off x="457204" y="273052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29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  <a:endParaRPr altLang="en-US" lang="ko-KR"/>
          </a:p>
        </p:txBody>
      </p:sp>
      <p:sp>
        <p:nvSpPr>
          <p:cNvPr id="1048730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191">
              <a:buNone/>
              <a:defRPr sz="1200"/>
            </a:lvl2pPr>
            <a:lvl3pPr indent="0" marL="914382">
              <a:buNone/>
              <a:defRPr sz="1000"/>
            </a:lvl3pPr>
            <a:lvl4pPr indent="0" marL="1371573">
              <a:buNone/>
              <a:defRPr sz="900"/>
            </a:lvl4pPr>
            <a:lvl5pPr indent="0" marL="1828764">
              <a:buNone/>
              <a:defRPr sz="900"/>
            </a:lvl5pPr>
            <a:lvl6pPr indent="0" marL="2285955">
              <a:buNone/>
              <a:defRPr sz="900"/>
            </a:lvl6pPr>
            <a:lvl7pPr indent="0" marL="2743146">
              <a:buNone/>
              <a:defRPr sz="900"/>
            </a:lvl7pPr>
            <a:lvl8pPr indent="0" marL="3200336">
              <a:buNone/>
              <a:defRPr sz="900"/>
            </a:lvl8pPr>
            <a:lvl9pPr indent="0" marL="3657526">
              <a:buNone/>
              <a:defRPr sz="9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31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FA646F2-6623-4275-BB3F-4FF933F7A63F}" type="datetime1">
              <a:rPr altLang="en-US" lang="ko-KR" smtClean="0"/>
            </a:fld>
            <a:endParaRPr altLang="en-US" lang="ko-KR"/>
          </a:p>
        </p:txBody>
      </p:sp>
      <p:sp>
        <p:nvSpPr>
          <p:cNvPr id="1048732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733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캡션 있는 그림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ko-KR" smtClean="0"/>
              <a:t>마스터 제목 스타일 편집</a:t>
            </a:r>
            <a:endParaRPr altLang="en-US" lang="ko-KR"/>
          </a:p>
        </p:txBody>
      </p:sp>
      <p:sp>
        <p:nvSpPr>
          <p:cNvPr id="104871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191">
              <a:buNone/>
              <a:defRPr sz="2800"/>
            </a:lvl2pPr>
            <a:lvl3pPr indent="0" marL="914382">
              <a:buNone/>
              <a:defRPr sz="2400"/>
            </a:lvl3pPr>
            <a:lvl4pPr indent="0" marL="1371573">
              <a:buNone/>
              <a:defRPr sz="2000"/>
            </a:lvl4pPr>
            <a:lvl5pPr indent="0" marL="1828764">
              <a:buNone/>
              <a:defRPr sz="2000"/>
            </a:lvl5pPr>
            <a:lvl6pPr indent="0" marL="2285955">
              <a:buNone/>
              <a:defRPr sz="2000"/>
            </a:lvl6pPr>
            <a:lvl7pPr indent="0" marL="2743146">
              <a:buNone/>
              <a:defRPr sz="2000"/>
            </a:lvl7pPr>
            <a:lvl8pPr indent="0" marL="3200336">
              <a:buNone/>
              <a:defRPr sz="2000"/>
            </a:lvl8pPr>
            <a:lvl9pPr indent="0" marL="3657526">
              <a:buNone/>
              <a:defRPr sz="2000"/>
            </a:lvl9pPr>
          </a:lstStyle>
          <a:p>
            <a:r>
              <a:rPr altLang="en-US" lang="ko-KR" smtClean="0"/>
              <a:t>그림을 추가하려면 아이콘을 클릭하십시오</a:t>
            </a:r>
            <a:endParaRPr altLang="en-US" lang="ko-KR"/>
          </a:p>
        </p:txBody>
      </p:sp>
      <p:sp>
        <p:nvSpPr>
          <p:cNvPr id="104871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191">
              <a:buNone/>
              <a:defRPr sz="1200"/>
            </a:lvl2pPr>
            <a:lvl3pPr indent="0" marL="914382">
              <a:buNone/>
              <a:defRPr sz="1000"/>
            </a:lvl3pPr>
            <a:lvl4pPr indent="0" marL="1371573">
              <a:buNone/>
              <a:defRPr sz="900"/>
            </a:lvl4pPr>
            <a:lvl5pPr indent="0" marL="1828764">
              <a:buNone/>
              <a:defRPr sz="900"/>
            </a:lvl5pPr>
            <a:lvl6pPr indent="0" marL="2285955">
              <a:buNone/>
              <a:defRPr sz="900"/>
            </a:lvl6pPr>
            <a:lvl7pPr indent="0" marL="2743146">
              <a:buNone/>
              <a:defRPr sz="900"/>
            </a:lvl7pPr>
            <a:lvl8pPr indent="0" marL="3200336">
              <a:buNone/>
              <a:defRPr sz="900"/>
            </a:lvl8pPr>
            <a:lvl9pPr indent="0" marL="3657526">
              <a:buNone/>
              <a:defRPr sz="900"/>
            </a:lvl9pPr>
          </a:lstStyle>
          <a:p>
            <a:pPr lvl="0"/>
            <a:r>
              <a:rPr altLang="en-US" lang="ko-KR" smtClean="0"/>
              <a:t>마스터 텍스트 스타일을 편집합니다</a:t>
            </a:r>
          </a:p>
        </p:txBody>
      </p:sp>
      <p:sp>
        <p:nvSpPr>
          <p:cNvPr id="104871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C3EE7E58-D2EE-40DA-9C92-ED726FCCFDBC}" type="datetime1">
              <a:rPr altLang="en-US" lang="ko-KR" smtClean="0"/>
            </a:fld>
            <a:endParaRPr altLang="en-US" lang="ko-KR"/>
          </a:p>
        </p:txBody>
      </p:sp>
      <p:sp>
        <p:nvSpPr>
          <p:cNvPr id="104871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ko-KR"/>
          </a:p>
        </p:txBody>
      </p:sp>
      <p:sp>
        <p:nvSpPr>
          <p:cNvPr id="104871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14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dirty="0" lang="ko-KR" smtClean="0"/>
              <a:t>마스터 제목 스타일 편집</a:t>
            </a:r>
            <a:endParaRPr altLang="en-US" dirty="0" lang="ko-KR"/>
          </a:p>
        </p:txBody>
      </p:sp>
      <p:sp>
        <p:nvSpPr>
          <p:cNvPr id="1048577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908724"/>
            <a:ext cx="8229600" cy="521744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dirty="0" lang="ko-KR" smtClean="0"/>
              <a:t>마스터 텍스트 스타일을 편집합니다</a:t>
            </a:r>
          </a:p>
          <a:p>
            <a:pPr lvl="1"/>
            <a:r>
              <a:rPr altLang="en-US" dirty="0" lang="ko-KR" smtClean="0"/>
              <a:t>둘째 수준</a:t>
            </a:r>
          </a:p>
          <a:p>
            <a:pPr lvl="2"/>
            <a:r>
              <a:rPr altLang="en-US" dirty="0" lang="ko-KR" smtClean="0"/>
              <a:t>셋째 수준</a:t>
            </a:r>
          </a:p>
          <a:p>
            <a:pPr lvl="3"/>
            <a:r>
              <a:rPr altLang="en-US" dirty="0" lang="ko-KR" smtClean="0"/>
              <a:t>넷째 수준</a:t>
            </a:r>
          </a:p>
          <a:p>
            <a:pPr lvl="4"/>
            <a:r>
              <a:rPr altLang="en-US" dirty="0" lang="ko-KR" smtClean="0"/>
              <a:t>다섯째 수준</a:t>
            </a:r>
            <a:endParaRPr altLang="en-US" dirty="0" lang="ko-KR"/>
          </a:p>
        </p:txBody>
      </p:sp>
      <p:sp>
        <p:nvSpPr>
          <p:cNvPr id="1048578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3" y="6356353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6623-9801-44E2-8962-24D16AF8433E}" type="datetime1">
              <a:rPr altLang="en-US" lang="ko-KR" smtClean="0"/>
            </a:fld>
            <a:endParaRPr altLang="en-US" lang="ko-KR"/>
          </a:p>
        </p:txBody>
      </p:sp>
      <p:sp>
        <p:nvSpPr>
          <p:cNvPr id="104857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ko-KR"/>
          </a:p>
        </p:txBody>
      </p:sp>
      <p:sp>
        <p:nvSpPr>
          <p:cNvPr id="104858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C66A-2542-49CE-8980-1D266FEFB8DA}" type="slidenum">
              <a:rPr altLang="en-US" lang="ko-KR" smtClean="0"/>
            </a:fld>
            <a:endParaRPr altLang="en-US" lang="ko-KR"/>
          </a:p>
        </p:txBody>
      </p:sp>
      <p:cxnSp>
        <p:nvCxnSpPr>
          <p:cNvPr id="3145728" name="직선 연결선 8"/>
          <p:cNvCxnSpPr>
            <a:cxnSpLocks/>
          </p:cNvCxnSpPr>
          <p:nvPr/>
        </p:nvCxnSpPr>
        <p:spPr>
          <a:xfrm>
            <a:off x="611561" y="836712"/>
            <a:ext cx="7992888" cy="0"/>
          </a:xfrm>
          <a:prstGeom prst="line"/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81" name="직사각형 10"/>
          <p:cNvSpPr/>
          <p:nvPr userDrawn="1"/>
        </p:nvSpPr>
        <p:spPr>
          <a:xfrm>
            <a:off x="7884368" y="332656"/>
            <a:ext cx="792088" cy="454278"/>
          </a:xfrm>
          <a:prstGeom prst="rect"/>
        </p:spPr>
        <p:txBody>
          <a:bodyPr wrap="square">
            <a:spAutoFit/>
          </a:bodyPr>
          <a:p>
            <a:r>
              <a:rPr altLang="ko-KR" baseline="0" dirty="0" sz="1800" lang="en-US" smtClean="0"/>
              <a:t>ASTU</a:t>
            </a:r>
            <a:endParaRPr altLang="en-US" dirty="0" lang="ko-KR"/>
          </a:p>
        </p:txBody>
      </p:sp>
      <p:pic>
        <p:nvPicPr>
          <p:cNvPr id="2097152" name="Picture 11"/>
          <p:cNvPicPr>
            <a:picLocks noChangeAspect="1" noChangeArrowheads="1"/>
          </p:cNvPicPr>
          <p:nvPr userDrawn="1"/>
        </p:nvPicPr>
        <p:blipFill>
          <a:blip xmlns:r="http://schemas.openxmlformats.org/officeDocument/2006/relationships" r:embed="rId13" cstate="print"/>
          <a:srcRect/>
          <a:stretch>
            <a:fillRect/>
          </a:stretch>
        </p:blipFill>
        <p:spPr bwMode="auto">
          <a:xfrm>
            <a:off x="7452320" y="260649"/>
            <a:ext cx="432048" cy="429397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 accent1="accent1" accent2="accent2" accent3="accent3" accent4="accent4" accent5="accent5" accent6="accent6" bg1="lt1" bg2="lt2" tx1="dk1" tx2="dk2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/>
  <p:hf dt="0" ftr="0" hdr="0" sldNum="1"/>
  <p:txStyles>
    <p:titleStyle>
      <a:lvl1pPr algn="l" defTabSz="914382" eaLnBrk="1" hangingPunct="1" latinLnBrk="1" rtl="0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382" eaLnBrk="1" hangingPunct="1" indent="-342893" latinLnBrk="1" marL="342893" rtl="0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382" eaLnBrk="1" hangingPunct="1" indent="-285744" latinLnBrk="1" marL="742936" rtl="0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382" eaLnBrk="1" hangingPunct="1" indent="-228595" latinLnBrk="0" marL="1142977" rtl="0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382" eaLnBrk="1" hangingPunct="1" indent="-228595" latinLnBrk="1" marL="1600168" rtl="0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382" eaLnBrk="1" hangingPunct="1" indent="-228595" latinLnBrk="1" marL="2057359" rtl="0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382" eaLnBrk="1" hangingPunct="1" indent="-228595" latinLnBrk="1" marL="251455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382" eaLnBrk="1" hangingPunct="1" indent="-228595" latinLnBrk="1" marL="2971741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382" eaLnBrk="1" hangingPunct="1" indent="-228595" latinLnBrk="1" marL="3428932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382" eaLnBrk="1" hangingPunct="1" indent="-228595" latinLnBrk="1" marL="3886122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algn="l" defTabSz="914382" eaLnBrk="1" hangingPunct="1" latinLnBrk="1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382" eaLnBrk="1" hangingPunct="1" latinLnBrk="1" marL="457191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382" eaLnBrk="1" hangingPunct="1" latinLnBrk="1" marL="914382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382" eaLnBrk="1" hangingPunct="1" latinLnBrk="1" marL="1371573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382" eaLnBrk="1" hangingPunct="1" latinLnBrk="1" marL="1828764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382" eaLnBrk="1" hangingPunct="1" latinLnBrk="1" marL="2285955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382" eaLnBrk="1" hangingPunct="1" latinLnBrk="1" marL="2743146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382" eaLnBrk="1" hangingPunct="1" latinLnBrk="1" marL="3200336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382" eaLnBrk="1" hangingPunct="1" latinLnBrk="1" marL="3657526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</p:bgPr>
    </p:bg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1"/>
            <a:ext cx="8229600" cy="777875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ctr" anchorCtr="0" bIns="45720" compatLnSpc="1" lIns="91440" numCol="1" rIns="91440" tIns="45720" vert="horz" wrap="square">
            <a:prstTxWarp prst="textNoShape"/>
          </a:bodyPr>
          <a:p>
            <a:pPr lvl="0"/>
            <a:r>
              <a:rPr altLang="en-US" lang="ko-KR" smtClean="0"/>
              <a:t>마스터 제목 스타일 편집</a:t>
            </a:r>
          </a:p>
        </p:txBody>
      </p:sp>
      <p:sp>
        <p:nvSpPr>
          <p:cNvPr id="10487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4"/>
            <a:ext cx="8229600" cy="5329237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lvl="0"/>
            <a:r>
              <a:rPr altLang="en-US" lang="ko-KR" smtClean="0"/>
              <a:t>마스터 텍스트 스타일을 편집합니다</a:t>
            </a:r>
          </a:p>
          <a:p>
            <a:pPr lvl="1"/>
            <a:r>
              <a:rPr altLang="en-US" lang="ko-KR" smtClean="0"/>
              <a:t>둘째 수준</a:t>
            </a:r>
          </a:p>
          <a:p>
            <a:pPr lvl="2"/>
            <a:r>
              <a:rPr altLang="en-US" lang="ko-KR" smtClean="0"/>
              <a:t>셋째 수준</a:t>
            </a:r>
          </a:p>
          <a:p>
            <a:pPr lvl="3"/>
            <a:r>
              <a:rPr altLang="en-US" lang="ko-KR" smtClean="0"/>
              <a:t>넷째 수준</a:t>
            </a:r>
          </a:p>
          <a:p>
            <a:pPr lvl="4"/>
            <a:r>
              <a:rPr altLang="en-US" lang="ko-KR" smtClean="0"/>
              <a:t>다섯째 수준</a:t>
            </a:r>
          </a:p>
        </p:txBody>
      </p:sp>
      <p:sp>
        <p:nvSpPr>
          <p:cNvPr id="1048736" name="Line 7"/>
          <p:cNvSpPr>
            <a:spLocks noChangeShapeType="1"/>
          </p:cNvSpPr>
          <p:nvPr/>
        </p:nvSpPr>
        <p:spPr bwMode="auto">
          <a:xfrm>
            <a:off x="468314" y="981075"/>
            <a:ext cx="6911975" cy="0"/>
          </a:xfrm>
          <a:prstGeom prst="line"/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p>
            <a:endParaRPr altLang="en-US" lang="ko-KR">
              <a:latin typeface="굴림" pitchFamily="50" charset="-127"/>
              <a:ea typeface="굴림" pitchFamily="50" charset="-127"/>
            </a:endParaRPr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1"/>
  <p:txStyles>
    <p:titleStyle>
      <a:lvl1pPr algn="l" eaLnBrk="1" fontAlgn="base" hangingPunct="1" latinLnBrk="1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+mj-lt"/>
          <a:ea typeface="+mj-ea"/>
          <a:cs typeface="굴림" charset="-127"/>
        </a:defRPr>
      </a:lvl1pPr>
      <a:lvl2pPr algn="l" eaLnBrk="1" fontAlgn="base" hangingPunct="1" latinLnBrk="1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2pPr>
      <a:lvl3pPr algn="l" eaLnBrk="1" fontAlgn="base" hangingPunct="1" latinLnBrk="1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3pPr>
      <a:lvl4pPr algn="l" eaLnBrk="1" fontAlgn="base" hangingPunct="1" latinLnBrk="1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4pPr>
      <a:lvl5pPr algn="l" eaLnBrk="1" fontAlgn="base" hangingPunct="1" latinLnBrk="1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5pPr>
      <a:lvl6pPr algn="l" eaLnBrk="1" fontAlgn="base" hangingPunct="1" latinLnBrk="1" marL="457200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</a:defRPr>
      </a:lvl6pPr>
      <a:lvl7pPr algn="l" eaLnBrk="1" fontAlgn="base" hangingPunct="1" latinLnBrk="1" marL="914400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</a:defRPr>
      </a:lvl7pPr>
      <a:lvl8pPr algn="l" eaLnBrk="1" fontAlgn="base" hangingPunct="1" latinLnBrk="1" marL="1371600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</a:defRPr>
      </a:lvl8pPr>
      <a:lvl9pPr algn="l" eaLnBrk="1" fontAlgn="base" hangingPunct="1" latinLnBrk="1" marL="1828800" rtl="0">
        <a:spcBef>
          <a:spcPct val="0"/>
        </a:spcBef>
        <a:spcAft>
          <a:spcPct val="0"/>
        </a:spcAft>
        <a:defRPr sz="3200" kumimoji="1">
          <a:solidFill>
            <a:schemeClr val="tx2"/>
          </a:solidFill>
          <a:latin typeface="Arial Black" pitchFamily="34" charset="0"/>
          <a:ea typeface="굴림" pitchFamily="50" charset="-127"/>
        </a:defRPr>
      </a:lvl9pPr>
    </p:titleStyle>
    <p:bodyStyle>
      <a:lvl1pPr algn="l" eaLnBrk="1" fontAlgn="base" hangingPunct="1" indent="-342900" latinLnBrk="1" marL="342900" rtl="0">
        <a:spcBef>
          <a:spcPct val="20000"/>
        </a:spcBef>
        <a:spcAft>
          <a:spcPct val="0"/>
        </a:spcAft>
        <a:buFont typeface="Wingdings" charset="2"/>
        <a:buChar char="§"/>
        <a:defRPr sz="2000" kumimoji="1">
          <a:solidFill>
            <a:schemeClr val="tx1"/>
          </a:solidFill>
          <a:latin typeface="+mn-lt"/>
          <a:ea typeface="+mn-ea"/>
          <a:cs typeface="굴림" charset="-127"/>
        </a:defRPr>
      </a:lvl1pPr>
      <a:lvl2pPr algn="l" eaLnBrk="1" fontAlgn="base" hangingPunct="1" indent="-285750" latinLnBrk="1" marL="742950" rtl="0">
        <a:spcBef>
          <a:spcPct val="20000"/>
        </a:spcBef>
        <a:spcAft>
          <a:spcPct val="0"/>
        </a:spcAft>
        <a:buFont typeface="Wingdings" charset="2"/>
        <a:buChar char="§"/>
        <a:defRPr sz="2800" kumimoji="1">
          <a:solidFill>
            <a:schemeClr val="tx1"/>
          </a:solidFill>
          <a:latin typeface="+mn-lt"/>
          <a:ea typeface="+mn-ea"/>
          <a:cs typeface="굴림" charset="-127"/>
        </a:defRPr>
      </a:lvl2pPr>
      <a:lvl3pPr algn="l" eaLnBrk="1" fontAlgn="base" hangingPunct="1" indent="-228600" latinLnBrk="1" marL="1143000" rtl="0">
        <a:spcBef>
          <a:spcPct val="20000"/>
        </a:spcBef>
        <a:spcAft>
          <a:spcPct val="0"/>
        </a:spcAft>
        <a:buFont typeface="Wingdings" charset="2"/>
        <a:buChar char="§"/>
        <a:defRPr sz="2400" kumimoji="1">
          <a:solidFill>
            <a:schemeClr val="tx1"/>
          </a:solidFill>
          <a:latin typeface="+mn-lt"/>
          <a:ea typeface="+mn-ea"/>
          <a:cs typeface="굴림" charset="-127"/>
        </a:defRPr>
      </a:lvl3pPr>
      <a:lvl4pPr algn="l" eaLnBrk="1" fontAlgn="base" hangingPunct="1" indent="-228600" latinLnBrk="1" marL="1600200" rtl="0">
        <a:spcBef>
          <a:spcPct val="20000"/>
        </a:spcBef>
        <a:spcAft>
          <a:spcPct val="0"/>
        </a:spcAft>
        <a:buChar char="–"/>
        <a:defRPr sz="1600" kumimoji="1">
          <a:solidFill>
            <a:schemeClr val="tx1"/>
          </a:solidFill>
          <a:latin typeface="+mn-lt"/>
          <a:ea typeface="+mn-ea"/>
          <a:cs typeface="굴림" charset="-127"/>
        </a:defRPr>
      </a:lvl4pPr>
      <a:lvl5pPr algn="l" eaLnBrk="1" fontAlgn="base" hangingPunct="1" indent="-228600" latinLnBrk="1" marL="2057400" rtl="0">
        <a:spcBef>
          <a:spcPct val="20000"/>
        </a:spcBef>
        <a:spcAft>
          <a:spcPct val="0"/>
        </a:spcAft>
        <a:buChar char="»"/>
        <a:defRPr sz="1600" kumimoji="1">
          <a:solidFill>
            <a:schemeClr val="tx1"/>
          </a:solidFill>
          <a:latin typeface="+mn-lt"/>
          <a:ea typeface="+mn-ea"/>
          <a:cs typeface="굴림" charset="-127"/>
        </a:defRPr>
      </a:lvl5pPr>
      <a:lvl6pPr algn="l" eaLnBrk="1" fontAlgn="base" hangingPunct="1" indent="-228600" latinLnBrk="1" marL="2514600" rtl="0">
        <a:spcBef>
          <a:spcPct val="20000"/>
        </a:spcBef>
        <a:spcAft>
          <a:spcPct val="0"/>
        </a:spcAft>
        <a:buChar char="»"/>
        <a:defRPr sz="1600" kumimoji="1">
          <a:solidFill>
            <a:schemeClr val="tx1"/>
          </a:solidFill>
          <a:latin typeface="+mn-lt"/>
          <a:ea typeface="+mn-ea"/>
        </a:defRPr>
      </a:lvl6pPr>
      <a:lvl7pPr algn="l" eaLnBrk="1" fontAlgn="base" hangingPunct="1" indent="-228600" latinLnBrk="1" marL="2971800" rtl="0">
        <a:spcBef>
          <a:spcPct val="20000"/>
        </a:spcBef>
        <a:spcAft>
          <a:spcPct val="0"/>
        </a:spcAft>
        <a:buChar char="»"/>
        <a:defRPr sz="1600" kumimoji="1">
          <a:solidFill>
            <a:schemeClr val="tx1"/>
          </a:solidFill>
          <a:latin typeface="+mn-lt"/>
          <a:ea typeface="+mn-ea"/>
        </a:defRPr>
      </a:lvl7pPr>
      <a:lvl8pPr algn="l" eaLnBrk="1" fontAlgn="base" hangingPunct="1" indent="-228600" latinLnBrk="1" marL="3429000" rtl="0">
        <a:spcBef>
          <a:spcPct val="20000"/>
        </a:spcBef>
        <a:spcAft>
          <a:spcPct val="0"/>
        </a:spcAft>
        <a:buChar char="»"/>
        <a:defRPr sz="1600" kumimoji="1">
          <a:solidFill>
            <a:schemeClr val="tx1"/>
          </a:solidFill>
          <a:latin typeface="+mn-lt"/>
          <a:ea typeface="+mn-ea"/>
        </a:defRPr>
      </a:lvl8pPr>
      <a:lvl9pPr algn="l" eaLnBrk="1" fontAlgn="base" hangingPunct="1" indent="-228600" latinLnBrk="1" marL="3886200" rtl="0">
        <a:spcBef>
          <a:spcPct val="20000"/>
        </a:spcBef>
        <a:spcAft>
          <a:spcPct val="0"/>
        </a:spcAft>
        <a:buChar char="»"/>
        <a:defRPr sz="1600"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algn="l" defTabSz="914400" eaLnBrk="1" hangingPunct="1" latinLnBrk="1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1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1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1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1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1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1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1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1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제목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06680" cy="2520280"/>
          </a:xfrm>
          <a:solidFill>
            <a:schemeClr val="bg1"/>
          </a:solidFill>
        </p:spPr>
        <p:txBody>
          <a:bodyPr rtlCol="0">
            <a:normAutofit fontScale="90000"/>
          </a:bodyPr>
          <a:p>
            <a:pPr algn="ctr"/>
            <a:r>
              <a:rPr altLang="ko-KR" dirty="0" lang="en-US" smtClean="0">
                <a:latin typeface="HY견고딕" pitchFamily="18" charset="-127"/>
                <a:ea typeface="HY견고딕" pitchFamily="18" charset="-127"/>
              </a:rPr>
              <a:t>CSE 1062 </a:t>
            </a:r>
            <a:r>
              <a:rPr altLang="ko-KR" dirty="0" sz="2400" lang="en-US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altLang="ko-KR" b="1" dirty="0" lang="en-US" smtClean="0">
                <a:latin typeface="HY견고딕" pitchFamily="18" charset="-127"/>
                <a:ea typeface="HY견고딕" pitchFamily="18" charset="-127"/>
              </a:rPr>
              <a:t>Fundamentals of Programming</a:t>
            </a:r>
            <a:r>
              <a:rPr altLang="ko-KR" b="1" dirty="0" sz="4400" lang="en-US" smtClean="0">
                <a:latin typeface="HY견고딕" pitchFamily="18" charset="-127"/>
                <a:ea typeface="HY견고딕" pitchFamily="18" charset="-127"/>
              </a:rPr>
              <a:t> </a:t>
            </a:r>
            <a:br>
              <a:rPr altLang="ko-KR" b="1" dirty="0" sz="4400" lang="en-US" smtClean="0">
                <a:latin typeface="HY견고딕" pitchFamily="18" charset="-127"/>
                <a:ea typeface="HY견고딕" pitchFamily="18" charset="-127"/>
              </a:rPr>
            </a:br>
            <a:r>
              <a:rPr altLang="ko-KR" b="1" dirty="0" sz="4400" lang="en-US" smtClean="0"/>
              <a:t/>
            </a:r>
            <a:br>
              <a:rPr altLang="ko-KR" b="1" dirty="0" sz="4400" lang="en-US" smtClean="0"/>
            </a:br>
            <a:r>
              <a:rPr altLang="ko-KR" dirty="0" lang="en-US" smtClean="0"/>
              <a:t>Lecture #10</a:t>
            </a:r>
            <a:br>
              <a:rPr altLang="ko-KR" dirty="0" lang="en-US" smtClean="0"/>
            </a:br>
            <a:endParaRPr altLang="en-US" dirty="0" lang="ko-KR"/>
          </a:p>
        </p:txBody>
      </p:sp>
      <p:sp>
        <p:nvSpPr>
          <p:cNvPr id="1048589" name="부제목 2"/>
          <p:cNvSpPr txBox="1"/>
          <p:nvPr/>
        </p:nvSpPr>
        <p:spPr>
          <a:xfrm>
            <a:off x="937319" y="2995464"/>
            <a:ext cx="6906767" cy="3331732"/>
          </a:xfrm>
          <a:prstGeom prst="rect"/>
        </p:spPr>
        <p:txBody>
          <a:bodyPr bIns="45720" lIns="91440" rIns="91440" rtlCol="0" tIns="45720" vert="horz">
            <a:normAutofit fontScale="94444" lnSpcReduction="20000"/>
          </a:bodyPr>
          <a:p>
            <a:pPr algn="ctr" defTabSz="1015980" eaLnBrk="1" fontAlgn="auto" hangingPunct="1" indent="0" latinLnBrk="1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altLang="ko-KR" baseline="0" b="0" cap="none" dirty="0" sz="2800" i="0" kern="1200" kumimoji="0" lang="en-US" noProof="0" normalizeH="0" spc="0" strike="noStrike" u="none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 defTabSz="1015980" eaLnBrk="1" fontAlgn="auto" hangingPunct="1" indent="0" latinLnBrk="1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altLang="ko-KR" baseline="0" b="0" cap="none" dirty="0" sz="2000" i="0" kern="1200" kumimoji="0" lang="en-US" noProof="0" normalizeH="0" spc="0" strike="noStrike" u="none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 2016</a:t>
            </a:r>
          </a:p>
          <a:p>
            <a:pPr algn="ctr" defTabSz="1015980" eaLnBrk="1" fontAlgn="auto" hangingPunct="1" indent="0" latinLnBrk="1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altLang="ko-KR" baseline="0" b="0" cap="none" dirty="0" sz="2000" i="0" kern="1200" kumimoji="0" lang="en-US" noProof="0" normalizeH="0" spc="0" strike="noStrike" u="none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 defTabSz="1015980" eaLnBrk="1" fontAlgn="auto" hangingPunct="1" indent="0" latinLnBrk="1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altLang="ko-KR" baseline="0" b="0" cap="none" dirty="0" sz="2000" i="0" kern="1200" kumimoji="0" lang="en-US" noProof="0" normalizeH="0" spc="0" strike="noStrike" u="none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 defTabSz="1015980" lvl="0">
              <a:spcBef>
                <a:spcPct val="20000"/>
              </a:spcBef>
            </a:pPr>
            <a:r>
              <a:rPr altLang="ko-KR" dirty="0" lang="en-US">
                <a:solidFill>
                  <a:schemeClr val="tx1">
                    <a:tint val="75000"/>
                  </a:schemeClr>
                </a:solidFill>
              </a:rPr>
              <a:t>Computer Science &amp; Engineering Program</a:t>
            </a:r>
          </a:p>
          <a:p>
            <a:pPr algn="ctr" defTabSz="1015980" eaLnBrk="1" fontAlgn="auto" hangingPunct="1" indent="0" latinLnBrk="1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altLang="ko-KR" baseline="0" b="0" cap="none" dirty="0" i="0" kern="1200" kumimoji="0" lang="en-US" noProof="0" normalizeH="0" spc="0" strike="noStrike" u="none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School of EE &amp; Computing</a:t>
            </a:r>
          </a:p>
          <a:p>
            <a:pPr algn="ctr" defTabSz="1015980" eaLnBrk="1" fontAlgn="auto" hangingPunct="1" indent="0" latinLnBrk="1" lvl="0" marL="0" marR="0" rt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altLang="ko-KR" baseline="0" b="0" cap="none" dirty="0" i="0" kern="1200" kumimoji="0" lang="en-US" noProof="0" normalizeH="0" spc="0" strike="noStrike" u="none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Adama Science &amp; Technology University</a:t>
            </a:r>
            <a:endParaRPr altLang="en-US" baseline="0" b="0" cap="none" dirty="0" i="0" kern="1200" kumimoji="0" lang="ko-KR" noProof="0" normalizeH="0" spc="0" strike="noStrike" u="none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Linear Search</a:t>
            </a:r>
          </a:p>
        </p:txBody>
      </p:sp>
      <p:pic>
        <p:nvPicPr>
          <p:cNvPr id="2097156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07504" y="931208"/>
            <a:ext cx="7704856" cy="5671233"/>
          </a:xfrm>
          <a:prstGeom prst="rect"/>
        </p:spPr>
      </p:pic>
      <p:sp>
        <p:nvSpPr>
          <p:cNvPr id="10486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10</a:t>
            </a:fld>
            <a:endParaRPr altLang="en-US" lang="ko-K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Binary Search</a:t>
            </a:r>
            <a:endParaRPr dirty="0" lang="en-US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r>
              <a:rPr dirty="0" lang="en-US"/>
              <a:t>Binary search requires that the list is stored in sorted order</a:t>
            </a:r>
          </a:p>
          <a:p>
            <a:r>
              <a:rPr dirty="0" lang="en-US"/>
              <a:t>Desired item is compared to the middle element, with three possible outcomes:</a:t>
            </a:r>
          </a:p>
          <a:p>
            <a:pPr lvl="1"/>
            <a:r>
              <a:rPr dirty="0" lang="en-US"/>
              <a:t>Desired element was found: finished</a:t>
            </a:r>
          </a:p>
          <a:p>
            <a:pPr lvl="1"/>
            <a:r>
              <a:rPr dirty="0" lang="en-US"/>
              <a:t>Desired element is greater than the middle element, so discard all elements below</a:t>
            </a:r>
          </a:p>
          <a:p>
            <a:pPr lvl="1"/>
            <a:r>
              <a:rPr dirty="0" lang="en-US"/>
              <a:t>Desired element is less than the middle element, so discard all elements above</a:t>
            </a:r>
          </a:p>
          <a:p>
            <a:endParaRPr dirty="0" lang="en-US"/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11</a:t>
            </a:fld>
            <a:endParaRPr altLang="en-US" lang="ko-K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Binary Search</a:t>
            </a: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Pseudocode for a binary search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12</a:t>
            </a:fld>
            <a:endParaRPr altLang="en-US" lang="ko-KR"/>
          </a:p>
        </p:txBody>
      </p:sp>
      <p:pic>
        <p:nvPicPr>
          <p:cNvPr id="2097157" name="Picture 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331639" y="1700808"/>
            <a:ext cx="6140127" cy="4248472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Binary Search</a:t>
            </a:r>
            <a:endParaRPr dirty="0" lang="en-US"/>
          </a:p>
        </p:txBody>
      </p:sp>
      <p:pic>
        <p:nvPicPr>
          <p:cNvPr id="2097158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57199" y="908720"/>
            <a:ext cx="7552839" cy="4248472"/>
          </a:xfrm>
          <a:prstGeom prst="rect"/>
        </p:spPr>
      </p:pic>
      <p:sp>
        <p:nvSpPr>
          <p:cNvPr id="10486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13</a:t>
            </a:fld>
            <a:endParaRPr altLang="en-US" lang="ko-K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Binary Search</a:t>
            </a:r>
            <a:endParaRPr dirty="0" lang="en-US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sp>
        <p:nvSpPr>
          <p:cNvPr id="10486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14</a:t>
            </a:fld>
            <a:endParaRPr altLang="en-US" lang="ko-KR"/>
          </a:p>
        </p:txBody>
      </p:sp>
      <p:pic>
        <p:nvPicPr>
          <p:cNvPr id="2097159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924822"/>
            <a:ext cx="8368963" cy="4808433"/>
          </a:xfrm>
          <a:prstGeom prst="rect"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Binary Search</a:t>
            </a:r>
          </a:p>
        </p:txBody>
      </p:sp>
      <p:sp>
        <p:nvSpPr>
          <p:cNvPr id="104863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On each pass of binary search, the number of items to be searched is cut in half</a:t>
            </a:r>
          </a:p>
          <a:p>
            <a:r>
              <a:rPr dirty="0" lang="en-US"/>
              <a:t>After </a:t>
            </a:r>
            <a:r>
              <a:rPr dirty="0" i="1" lang="en-US">
                <a:cs typeface="Arial" panose="020B0604020202020204" pitchFamily="34" charset="0"/>
              </a:rPr>
              <a:t>p</a:t>
            </a:r>
            <a:r>
              <a:rPr dirty="0" lang="en-US"/>
              <a:t> passes through the loop, there are </a:t>
            </a:r>
            <a:r>
              <a:rPr dirty="0" i="1" lang="en-US"/>
              <a:t>n</a:t>
            </a:r>
            <a:r>
              <a:rPr dirty="0" lang="en-US"/>
              <a:t>/(2</a:t>
            </a:r>
            <a:r>
              <a:rPr baseline="30000" dirty="0" i="1" lang="en-US"/>
              <a:t>p</a:t>
            </a:r>
            <a:r>
              <a:rPr dirty="0" lang="en-US"/>
              <a:t>) elements left to search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15</a:t>
            </a:fld>
            <a:endParaRPr altLang="en-US" lang="ko-K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Linear and Binary Search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16</a:t>
            </a:fld>
            <a:endParaRPr altLang="en-US" lang="ko-KR"/>
          </a:p>
        </p:txBody>
      </p:sp>
      <p:pic>
        <p:nvPicPr>
          <p:cNvPr id="2097160" name="Picture 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1083473"/>
            <a:ext cx="9144000" cy="3438525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Sort Algorithms</a:t>
            </a:r>
            <a:endParaRPr dirty="0" lang="en-US"/>
          </a:p>
        </p:txBody>
      </p:sp>
      <p:sp>
        <p:nvSpPr>
          <p:cNvPr id="10486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r>
              <a:rPr dirty="0" lang="en-US"/>
              <a:t>Two major categories of sorting techniques exist</a:t>
            </a:r>
          </a:p>
          <a:p>
            <a:pPr lvl="1"/>
            <a:r>
              <a:rPr b="1" dirty="0" lang="en-US"/>
              <a:t>Internal sort:</a:t>
            </a:r>
            <a:r>
              <a:rPr dirty="0" lang="en-US"/>
              <a:t> Use when data list is small enough to be stored in the computer’s memory</a:t>
            </a:r>
          </a:p>
          <a:p>
            <a:pPr lvl="1"/>
            <a:r>
              <a:rPr b="1" dirty="0" lang="en-US"/>
              <a:t>External sort:</a:t>
            </a:r>
            <a:r>
              <a:rPr dirty="0" lang="en-US"/>
              <a:t> Use for larger data sets stored on external disk</a:t>
            </a:r>
          </a:p>
          <a:p>
            <a:r>
              <a:rPr dirty="0" lang="en-US"/>
              <a:t>Internal sort algorithms</a:t>
            </a:r>
          </a:p>
          <a:p>
            <a:pPr lvl="1"/>
            <a:r>
              <a:rPr dirty="0" lang="en-US"/>
              <a:t>Selection sort</a:t>
            </a:r>
          </a:p>
          <a:p>
            <a:pPr lvl="1"/>
            <a:r>
              <a:rPr dirty="0" lang="en-US"/>
              <a:t>Exchange sort</a:t>
            </a:r>
          </a:p>
          <a:p>
            <a:endParaRPr dirty="0" lang="en-US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17</a:t>
            </a:fld>
            <a:endParaRPr altLang="en-US" lang="ko-K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Selection Sort</a:t>
            </a: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Smallest element is found and exchanged with the first element</a:t>
            </a:r>
          </a:p>
          <a:p>
            <a:r>
              <a:rPr dirty="0" lang="en-US"/>
              <a:t>Next smallest element is found and exchanged with the second element</a:t>
            </a:r>
          </a:p>
          <a:p>
            <a:r>
              <a:rPr dirty="0" lang="en-US"/>
              <a:t>Process continues n-1 times, with each pass requiring one less comparison</a:t>
            </a:r>
          </a:p>
          <a:p>
            <a:endParaRPr dirty="0" lang="en-US"/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18</a:t>
            </a:fld>
            <a:endParaRPr altLang="en-US" lang="ko-K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Selection Sort</a:t>
            </a:r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Pseudocode for a selection sort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19</a:t>
            </a:fld>
            <a:endParaRPr altLang="en-US" lang="ko-KR"/>
          </a:p>
        </p:txBody>
      </p:sp>
      <p:pic>
        <p:nvPicPr>
          <p:cNvPr id="2097161" name="Picture 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077912" y="1628800"/>
            <a:ext cx="7520704" cy="4392488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600" lang="en-US" smtClean="0"/>
              <a:t>Arrays and Pointers Practice</a:t>
            </a:r>
            <a:endParaRPr dirty="0" sz="2200" lang="en-US" smtClean="0"/>
          </a:p>
          <a:p>
            <a:pPr lvl="1"/>
            <a:r>
              <a:rPr dirty="0" sz="2200" lang="en-US" smtClean="0"/>
              <a:t>Case Study: [Data Processing] Students’ Grading</a:t>
            </a:r>
          </a:p>
          <a:p>
            <a:pPr lvl="1"/>
            <a:r>
              <a:rPr dirty="0" sz="2200" lang="en-US" smtClean="0"/>
              <a:t>Searching and Sorting</a:t>
            </a:r>
          </a:p>
          <a:p>
            <a:pPr lvl="1"/>
            <a:r>
              <a:rPr dirty="0" sz="2200" lang="en-US" smtClean="0"/>
              <a:t>Dynamic Array Allocation</a:t>
            </a:r>
          </a:p>
          <a:p>
            <a:pPr lvl="1"/>
            <a:r>
              <a:rPr dirty="0" sz="2200" lang="en-US" smtClean="0"/>
              <a:t>Pointer: Output Exercises</a:t>
            </a:r>
          </a:p>
          <a:p>
            <a:pPr indent="0" lvl="1" marL="457192">
              <a:buNone/>
            </a:pPr>
            <a:endParaRPr dirty="0" sz="2200" lang="en-US" smtClean="0"/>
          </a:p>
          <a:p>
            <a:pPr indent="0" lvl="2" marL="914382">
              <a:buNone/>
            </a:pPr>
            <a:endParaRPr dirty="0" sz="1800" lang="en-US" smtClean="0"/>
          </a:p>
          <a:p>
            <a:endParaRPr dirty="0" sz="2600" lang="en-US"/>
          </a:p>
          <a:p>
            <a:endParaRPr altLang="ko-KR" dirty="0" sz="2600" lang="en-US" smtClean="0"/>
          </a:p>
          <a:p>
            <a:endParaRPr altLang="ko-KR" dirty="0" sz="2600" lang="en-US"/>
          </a:p>
          <a:p>
            <a:pPr indent="0" marL="0">
              <a:buNone/>
            </a:pPr>
            <a:endParaRPr altLang="ko-KR" dirty="0" sz="2800" lang="en-US"/>
          </a:p>
          <a:p>
            <a:endParaRPr dirty="0" lang="en-US"/>
          </a:p>
        </p:txBody>
      </p:sp>
      <p:sp>
        <p:nvSpPr>
          <p:cNvPr id="10485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</a:t>
            </a:fld>
            <a:endParaRPr altLang="en-US" lang="ko-KR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Selection Sort</a:t>
            </a:r>
          </a:p>
        </p:txBody>
      </p:sp>
      <p:pic>
        <p:nvPicPr>
          <p:cNvPr id="2097162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07504" y="908720"/>
            <a:ext cx="8718002" cy="3744416"/>
          </a:xfrm>
          <a:prstGeom prst="rect"/>
        </p:spPr>
      </p:pic>
      <p:sp>
        <p:nvSpPr>
          <p:cNvPr id="10486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20</a:t>
            </a:fld>
            <a:endParaRPr altLang="en-US" lang="ko-K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Selection Sort</a:t>
            </a:r>
          </a:p>
        </p:txBody>
      </p:sp>
      <p:pic>
        <p:nvPicPr>
          <p:cNvPr id="2097163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" y="836712"/>
            <a:ext cx="7531225" cy="5884766"/>
          </a:xfrm>
          <a:prstGeom prst="rect"/>
        </p:spPr>
      </p:pic>
      <p:sp>
        <p:nvSpPr>
          <p:cNvPr id="104865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21</a:t>
            </a:fld>
            <a:endParaRPr altLang="en-US" lang="ko-K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Selection Sort</a:t>
            </a:r>
            <a:endParaRPr dirty="0" lang="en-US"/>
          </a:p>
        </p:txBody>
      </p:sp>
      <p:sp>
        <p:nvSpPr>
          <p:cNvPr id="104865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Selection sort advantages :</a:t>
            </a:r>
          </a:p>
          <a:p>
            <a:pPr lvl="1"/>
            <a:r>
              <a:rPr dirty="0" lang="en-US"/>
              <a:t>Maximum number of required moves is n-1</a:t>
            </a:r>
          </a:p>
          <a:p>
            <a:pPr lvl="1"/>
            <a:r>
              <a:rPr dirty="0" lang="en-US"/>
              <a:t>Each move is a final move</a:t>
            </a:r>
          </a:p>
          <a:p>
            <a:r>
              <a:rPr dirty="0" lang="en-US"/>
              <a:t>Selection sort disadvantages:</a:t>
            </a:r>
          </a:p>
          <a:p>
            <a:pPr lvl="1"/>
            <a:r>
              <a:rPr dirty="0" lang="en-US"/>
              <a:t>n(n-1)/2 comparisons are always required</a:t>
            </a:r>
          </a:p>
          <a:p>
            <a:pPr lvl="1"/>
            <a:r>
              <a:rPr dirty="0" lang="en-US"/>
              <a:t>Order of magnitude of selection sort: O(n</a:t>
            </a:r>
            <a:r>
              <a:rPr baseline="30000" dirty="0" lang="en-US"/>
              <a:t>2</a:t>
            </a:r>
            <a:r>
              <a:rPr dirty="0" lang="en-US"/>
              <a:t>)</a:t>
            </a:r>
          </a:p>
          <a:p>
            <a:endParaRPr dirty="0" lang="en-US"/>
          </a:p>
        </p:txBody>
      </p:sp>
      <p:sp>
        <p:nvSpPr>
          <p:cNvPr id="104865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22</a:t>
            </a:fld>
            <a:endParaRPr altLang="en-US" lang="ko-K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Exchange (Bubble) Sort</a:t>
            </a:r>
          </a:p>
        </p:txBody>
      </p:sp>
      <p:sp>
        <p:nvSpPr>
          <p:cNvPr id="10486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20000"/>
          </a:bodyPr>
          <a:p>
            <a:r>
              <a:rPr dirty="0" lang="en-US"/>
              <a:t>Successive values in the list are compared</a:t>
            </a:r>
          </a:p>
          <a:p>
            <a:r>
              <a:rPr dirty="0" lang="en-US"/>
              <a:t>Each pair is interchanged if needed to place them in sorted order</a:t>
            </a:r>
          </a:p>
          <a:p>
            <a:r>
              <a:rPr dirty="0" lang="en-US"/>
              <a:t>If sorting in ascending order, the largest value will “bubble up” to the last position in the list </a:t>
            </a:r>
          </a:p>
          <a:p>
            <a:r>
              <a:rPr dirty="0" lang="en-US"/>
              <a:t>Second pass through the list stops comparing at second-to-last element</a:t>
            </a:r>
          </a:p>
          <a:p>
            <a:r>
              <a:rPr dirty="0" lang="en-US"/>
              <a:t>Process continues until an entire pass through the list results in no exchanges</a:t>
            </a:r>
          </a:p>
          <a:p>
            <a:endParaRPr dirty="0" lang="en-US"/>
          </a:p>
        </p:txBody>
      </p:sp>
      <p:sp>
        <p:nvSpPr>
          <p:cNvPr id="10486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23</a:t>
            </a:fld>
            <a:endParaRPr altLang="en-US" lang="ko-K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Exchange (Bubble) Sort</a:t>
            </a:r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/>
              <a:t>Pseudo code for an exchange sort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24</a:t>
            </a:fld>
            <a:endParaRPr altLang="en-US" lang="ko-KR"/>
          </a:p>
        </p:txBody>
      </p:sp>
      <p:pic>
        <p:nvPicPr>
          <p:cNvPr id="2097164" name="Picture 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79147" y="1709127"/>
            <a:ext cx="8464853" cy="1779226"/>
          </a:xfrm>
          <a:prstGeom prst="rect"/>
          <a:noFill/>
          <a:ln>
            <a:noFill/>
          </a:ln>
        </p:spPr>
      </p:pic>
      <p:pic>
        <p:nvPicPr>
          <p:cNvPr id="2097165" name="Picture 1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827584" y="3645024"/>
            <a:ext cx="3974010" cy="2084784"/>
          </a:xfrm>
          <a:prstGeom prst="rect"/>
          <a:noFill/>
          <a:ln>
            <a:noFill/>
          </a:ln>
        </p:spPr>
      </p:pic>
      <p:sp>
        <p:nvSpPr>
          <p:cNvPr id="1048660" name="Content Placeholder 2"/>
          <p:cNvSpPr txBox="1"/>
          <p:nvPr/>
        </p:nvSpPr>
        <p:spPr>
          <a:xfrm>
            <a:off x="541040" y="5760671"/>
            <a:ext cx="6012160" cy="658786"/>
          </a:xfrm>
          <a:prstGeom prst="rect"/>
        </p:spPr>
        <p:txBody>
          <a:bodyPr bIns="45720" lIns="91440" rIns="91440" rtlCol="0" tIns="45720" vert="horz">
            <a:normAutofit fontScale="96875" lnSpcReduction="20000"/>
          </a:bodyPr>
          <a:lstStyle>
            <a:lvl1pPr algn="l" defTabSz="914382" eaLnBrk="1" hangingPunct="1" indent="-342893" latinLnBrk="0" marL="342893" rtl="0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382" eaLnBrk="1" hangingPunct="1" indent="-285744" latinLnBrk="0" marL="742936" rtl="0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382" eaLnBrk="1" hangingPunct="1" indent="-228595" latinLnBrk="0" marL="1142977" rtl="0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382" eaLnBrk="1" hangingPunct="1" indent="-228595" latinLnBrk="0" marL="1600168" rtl="0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382" eaLnBrk="1" hangingPunct="1" indent="-228595" latinLnBrk="0" marL="2057359" rtl="0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382" eaLnBrk="1" hangingPunct="1" indent="-228595" latinLnBrk="1" marL="2514550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382" eaLnBrk="1" hangingPunct="1" indent="-228595" latinLnBrk="1" marL="2971741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382" eaLnBrk="1" hangingPunct="1" indent="-228595" latinLnBrk="1" marL="3428932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382" eaLnBrk="1" hangingPunct="1" indent="-228595" latinLnBrk="1" marL="3886122" rtl="0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dirty="0" lang="en-US" smtClean="0">
                <a:solidFill>
                  <a:schemeClr val="accent1"/>
                </a:solidFill>
              </a:rPr>
              <a:t>Convert to a c++ program</a:t>
            </a:r>
          </a:p>
          <a:p>
            <a:pPr indent="0" marL="0">
              <a:buFont typeface="Arial" panose="020B0604020202020204" pitchFamily="34" charset="0"/>
              <a:buNone/>
            </a:pPr>
            <a:endParaRPr dirty="0" 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Exchange (Bubble) Sort</a:t>
            </a:r>
          </a:p>
        </p:txBody>
      </p:sp>
      <p:sp>
        <p:nvSpPr>
          <p:cNvPr id="104866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Number of </a:t>
            </a:r>
            <a:r>
              <a:rPr dirty="0" lang="en-US" smtClean="0"/>
              <a:t>comparisons</a:t>
            </a:r>
          </a:p>
          <a:p>
            <a:pPr indent="0" lvl="1" marL="457192">
              <a:buNone/>
            </a:pPr>
            <a:r>
              <a:rPr dirty="0" lang="en-US" smtClean="0"/>
              <a:t>O(n</a:t>
            </a:r>
            <a:r>
              <a:rPr baseline="30000" dirty="0" lang="en-US" smtClean="0"/>
              <a:t>2</a:t>
            </a:r>
            <a:r>
              <a:rPr dirty="0" lang="en-US"/>
              <a:t>)</a:t>
            </a:r>
          </a:p>
          <a:p>
            <a:r>
              <a:rPr dirty="0" lang="en-US"/>
              <a:t>Maximum number of </a:t>
            </a:r>
            <a:r>
              <a:rPr dirty="0" lang="en-US" smtClean="0"/>
              <a:t>comparisons</a:t>
            </a:r>
          </a:p>
          <a:p>
            <a:pPr indent="0" lvl="1" marL="457192">
              <a:buNone/>
            </a:pPr>
            <a:r>
              <a:rPr dirty="0" lang="en-US" smtClean="0"/>
              <a:t>n(n-1</a:t>
            </a:r>
            <a:r>
              <a:rPr dirty="0" lang="en-US"/>
              <a:t>)/2 </a:t>
            </a:r>
          </a:p>
          <a:p>
            <a:r>
              <a:rPr dirty="0" lang="en-US"/>
              <a:t>Maximum number of </a:t>
            </a:r>
            <a:r>
              <a:rPr dirty="0" lang="en-US" smtClean="0"/>
              <a:t>moves</a:t>
            </a:r>
          </a:p>
          <a:p>
            <a:pPr indent="0" marL="0">
              <a:buNone/>
            </a:pPr>
            <a:r>
              <a:rPr dirty="0" lang="en-US" smtClean="0"/>
              <a:t>   n(n-1</a:t>
            </a:r>
            <a:r>
              <a:rPr dirty="0" lang="en-US"/>
              <a:t>)/2 </a:t>
            </a:r>
          </a:p>
          <a:p>
            <a:r>
              <a:rPr dirty="0" lang="en-US"/>
              <a:t>Many moves are not final </a:t>
            </a:r>
            <a:r>
              <a:rPr dirty="0" lang="en-US" smtClean="0"/>
              <a:t>moves</a:t>
            </a:r>
            <a:endParaRPr dirty="0" lang="en-US"/>
          </a:p>
        </p:txBody>
      </p:sp>
      <p:sp>
        <p:nvSpPr>
          <p:cNvPr id="104866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25</a:t>
            </a:fld>
            <a:endParaRPr altLang="en-US" lang="ko-K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Dynamic Array Allocation</a:t>
            </a:r>
          </a:p>
        </p:txBody>
      </p:sp>
      <p:sp>
        <p:nvSpPr>
          <p:cNvPr id="104866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000" lnSpcReduction="20000"/>
          </a:bodyPr>
          <a:p>
            <a:r>
              <a:rPr dirty="0" sz="2400" lang="en-US"/>
              <a:t>As each variable is defined in a program, sufficient storage for it is assigned from a pool of computer memory locations made available to the compiler</a:t>
            </a:r>
          </a:p>
          <a:p>
            <a:r>
              <a:rPr dirty="0" sz="2400" lang="en-US"/>
              <a:t>After memory locations have been reserved for a variable, these locations are fixed for the life of that variable, whether or not they are used</a:t>
            </a:r>
          </a:p>
          <a:p>
            <a:r>
              <a:rPr dirty="0" sz="2400" lang="en-US"/>
              <a:t>An alternative to fixed or static allocation is </a:t>
            </a:r>
            <a:r>
              <a:rPr b="1" dirty="0" sz="2400" lang="en-US"/>
              <a:t>dynamic allocation</a:t>
            </a:r>
            <a:r>
              <a:rPr dirty="0" sz="2400" lang="en-US"/>
              <a:t> of memory</a:t>
            </a:r>
          </a:p>
          <a:p>
            <a:r>
              <a:rPr dirty="0" sz="2400" lang="en-US"/>
              <a:t>Using dynamic allocation, the amount of storage to be allocated is determined or adjusted at run time</a:t>
            </a:r>
          </a:p>
          <a:p>
            <a:pPr lvl="1"/>
            <a:r>
              <a:rPr dirty="0" sz="2000" lang="en-US"/>
              <a:t>Useful for lists because allows expanding or contracting the memory </a:t>
            </a:r>
            <a:r>
              <a:rPr dirty="0" sz="2000" lang="en-US" smtClean="0"/>
              <a:t>used</a:t>
            </a:r>
            <a:endParaRPr dirty="0" sz="2000" lang="en-US"/>
          </a:p>
        </p:txBody>
      </p:sp>
      <p:sp>
        <p:nvSpPr>
          <p:cNvPr id="104866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26</a:t>
            </a:fld>
            <a:endParaRPr altLang="en-US" lang="ko-K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Dynamic Array Allocation</a:t>
            </a:r>
          </a:p>
        </p:txBody>
      </p:sp>
      <p:sp>
        <p:nvSpPr>
          <p:cNvPr id="104866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b="1" dirty="0" lang="en-US">
                <a:latin typeface="Courier New" panose="02070309020205020404" pitchFamily="49" charset="0"/>
              </a:rPr>
              <a:t>new</a:t>
            </a:r>
            <a:r>
              <a:rPr dirty="0" lang="en-US"/>
              <a:t> and </a:t>
            </a:r>
            <a:r>
              <a:rPr b="1" dirty="0" lang="en-US">
                <a:latin typeface="Courier New" panose="02070309020205020404" pitchFamily="49" charset="0"/>
              </a:rPr>
              <a:t>delete</a:t>
            </a:r>
            <a:r>
              <a:rPr dirty="0" lang="en-US"/>
              <a:t> operators provide the dynamic allocation mechanisms in C++</a:t>
            </a:r>
          </a:p>
          <a:p>
            <a:endParaRPr dirty="0" lang="en-US"/>
          </a:p>
        </p:txBody>
      </p:sp>
      <p:sp>
        <p:nvSpPr>
          <p:cNvPr id="10486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27</a:t>
            </a:fld>
            <a:endParaRPr altLang="en-US" lang="ko-KR"/>
          </a:p>
        </p:txBody>
      </p:sp>
      <p:pic>
        <p:nvPicPr>
          <p:cNvPr id="2097166" name="Picture 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90500" y="2636912"/>
            <a:ext cx="8763000" cy="20574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Dynamic Array Allocation</a:t>
            </a:r>
          </a:p>
        </p:txBody>
      </p:sp>
      <p:sp>
        <p:nvSpPr>
          <p:cNvPr id="10486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455" lnSpcReduction="20000"/>
          </a:bodyPr>
          <a:p>
            <a:r>
              <a:rPr dirty="0" lang="en-US"/>
              <a:t>Dynamic storage requests for scalar variables or arrays are made as part of a declaration or an assignment statement</a:t>
            </a:r>
          </a:p>
          <a:p>
            <a:pPr lvl="1"/>
            <a:r>
              <a:rPr dirty="0" lang="en-US"/>
              <a:t>Example: </a:t>
            </a:r>
          </a:p>
          <a:p>
            <a:pPr lvl="1">
              <a:buFontTx/>
              <a:buNone/>
            </a:pPr>
            <a:r>
              <a:rPr dirty="0" sz="2200"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dirty="0" lang="en-US">
                <a:latin typeface="Courier New" panose="02070309020205020404" pitchFamily="49" charset="0"/>
                <a:cs typeface="Courier New" panose="02070309020205020404" pitchFamily="49" charset="0"/>
              </a:rPr>
              <a:t>int *num = new int;      </a:t>
            </a:r>
            <a:r>
              <a:rPr dirty="0"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dirty="0" lang="en-US">
                <a:latin typeface="Courier New" panose="02070309020205020404" pitchFamily="49" charset="0"/>
                <a:cs typeface="Courier New" panose="02070309020205020404" pitchFamily="49" charset="0"/>
              </a:rPr>
              <a:t>scalar</a:t>
            </a:r>
          </a:p>
          <a:p>
            <a:pPr lvl="1"/>
            <a:r>
              <a:rPr dirty="0" lang="en-US"/>
              <a:t>Example:</a:t>
            </a:r>
          </a:p>
          <a:p>
            <a:pPr lvl="1">
              <a:buFontTx/>
              <a:buNone/>
            </a:pPr>
            <a:r>
              <a:rPr dirty="0"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dirty="0" lang="en-US">
                <a:latin typeface="Courier New" panose="02070309020205020404" pitchFamily="49" charset="0"/>
                <a:cs typeface="Courier New" panose="02070309020205020404" pitchFamily="49" charset="0"/>
              </a:rPr>
              <a:t>*grades = new int[200</a:t>
            </a:r>
            <a:r>
              <a:rPr dirty="0"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];// </a:t>
            </a:r>
            <a:r>
              <a:rPr dirty="0" lang="en-US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</a:p>
          <a:p>
            <a:pPr lvl="2"/>
            <a:r>
              <a:rPr dirty="0" lang="en-US"/>
              <a:t>Reserves memory area for 200 integers</a:t>
            </a:r>
          </a:p>
          <a:p>
            <a:pPr lvl="2"/>
            <a:r>
              <a:rPr dirty="0" lang="en-US"/>
              <a:t>Address of first integer in array is value of pointer variable </a:t>
            </a:r>
            <a:r>
              <a:rPr dirty="0" lang="en-US"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</a:p>
          <a:p>
            <a:endParaRPr dirty="0" lang="en-US"/>
          </a:p>
        </p:txBody>
      </p:sp>
      <p:sp>
        <p:nvSpPr>
          <p:cNvPr id="10486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28</a:t>
            </a:fld>
            <a:endParaRPr altLang="en-US" lang="ko-K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Dynamic Array Allocation Example</a:t>
            </a:r>
            <a:endParaRPr dirty="0" lang="en-US"/>
          </a:p>
        </p:txBody>
      </p:sp>
      <p:pic>
        <p:nvPicPr>
          <p:cNvPr id="2097167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23528" y="980728"/>
            <a:ext cx="8153400" cy="4810125"/>
          </a:xfrm>
          <a:prstGeom prst="rect"/>
        </p:spPr>
      </p:pic>
      <p:sp>
        <p:nvSpPr>
          <p:cNvPr id="104867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29</a:t>
            </a:fld>
            <a:endParaRPr altLang="en-US" lang="ko-K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l" defTabSz="914382" latinLnBrk="1" lvl="1" rtl="0">
              <a:spcBef>
                <a:spcPct val="0"/>
              </a:spcBef>
            </a:pPr>
            <a:r>
              <a:rPr dirty="0" sz="2200" lang="en-US" smtClean="0"/>
              <a:t>Case Study: [Data Processing] Students’ Grading</a:t>
            </a:r>
            <a:endParaRPr dirty="0"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9167" lnSpcReduction="10000"/>
          </a:bodyPr>
          <a:p>
            <a:r>
              <a:rPr dirty="0" lang="en-US" smtClean="0"/>
              <a:t>Your </a:t>
            </a:r>
            <a:r>
              <a:rPr dirty="0" lang="en-US"/>
              <a:t>professor has asked you to write a C++ program that determines </a:t>
            </a:r>
            <a:r>
              <a:rPr dirty="0" lang="en-US" smtClean="0"/>
              <a:t>grades </a:t>
            </a:r>
            <a:r>
              <a:rPr dirty="0" lang="en-US"/>
              <a:t>at the end of the semester. </a:t>
            </a:r>
            <a:endParaRPr dirty="0" lang="en-US" smtClean="0"/>
          </a:p>
          <a:p>
            <a:pPr lvl="2"/>
            <a:r>
              <a:rPr dirty="0" lang="en-US" smtClean="0"/>
              <a:t>For </a:t>
            </a:r>
            <a:r>
              <a:rPr dirty="0" lang="en-US"/>
              <a:t>each student, identified by an integer number between </a:t>
            </a:r>
            <a:r>
              <a:rPr dirty="0" lang="en-US" smtClean="0"/>
              <a:t>1 </a:t>
            </a:r>
            <a:r>
              <a:rPr dirty="0" lang="en-US"/>
              <a:t>and 60, four exam grades must be kept, and two final grade averages must be computed. </a:t>
            </a:r>
            <a:endParaRPr dirty="0" lang="en-US" smtClean="0"/>
          </a:p>
          <a:p>
            <a:pPr lvl="2"/>
            <a:r>
              <a:rPr dirty="0" lang="en-US" smtClean="0"/>
              <a:t>The first </a:t>
            </a:r>
            <a:r>
              <a:rPr dirty="0" lang="en-US"/>
              <a:t>grade average is simply the average of all four grades. </a:t>
            </a:r>
            <a:endParaRPr dirty="0" lang="en-US" smtClean="0"/>
          </a:p>
          <a:p>
            <a:pPr lvl="2"/>
            <a:r>
              <a:rPr dirty="0" lang="en-US" smtClean="0"/>
              <a:t>The </a:t>
            </a:r>
            <a:r>
              <a:rPr dirty="0" lang="en-US"/>
              <a:t>second grade average is computed by weighting the four grades as follows: </a:t>
            </a:r>
            <a:endParaRPr dirty="0" lang="en-US" smtClean="0"/>
          </a:p>
          <a:p>
            <a:pPr lvl="2"/>
            <a:r>
              <a:rPr dirty="0" lang="en-US" smtClean="0"/>
              <a:t>The </a:t>
            </a:r>
            <a:r>
              <a:rPr dirty="0" lang="en-US"/>
              <a:t>first grade gets a weight of 0.2, the second </a:t>
            </a:r>
            <a:r>
              <a:rPr dirty="0" lang="en-US" smtClean="0"/>
              <a:t>grade </a:t>
            </a:r>
            <a:r>
              <a:rPr dirty="0" lang="en-US"/>
              <a:t>gets a weight of 0.3, the third grade gets a weight of 0.3, and the fourth grade gets a </a:t>
            </a:r>
            <a:r>
              <a:rPr dirty="0" lang="en-US" smtClean="0"/>
              <a:t>weight </a:t>
            </a:r>
            <a:r>
              <a:rPr dirty="0" lang="en-US"/>
              <a:t>of 0.2. That is, the final grade is computed as follows:</a:t>
            </a:r>
          </a:p>
        </p:txBody>
      </p:sp>
      <p:sp>
        <p:nvSpPr>
          <p:cNvPr id="10486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3</a:t>
            </a:fld>
            <a:endParaRPr altLang="en-US" lang="ko-K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1"/>
            <a:r>
              <a:rPr dirty="0" sz="2200" lang="en-US" smtClean="0"/>
              <a:t>Pointer: Output Exercises</a:t>
            </a:r>
          </a:p>
        </p:txBody>
      </p:sp>
      <p:sp>
        <p:nvSpPr>
          <p:cNvPr id="10486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30</a:t>
            </a:fld>
            <a:endParaRPr altLang="en-US" lang="ko-KR"/>
          </a:p>
        </p:txBody>
      </p:sp>
      <p:sp>
        <p:nvSpPr>
          <p:cNvPr id="1048677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 smtClean="0"/>
              <a:t>Determine the Output of the following code fragments in the table cells</a:t>
            </a:r>
            <a:endParaRPr dirty="0" sz="2400" lang="en-US"/>
          </a:p>
        </p:txBody>
      </p:sp>
      <p:graphicFrame>
        <p:nvGraphicFramePr>
          <p:cNvPr id="4194305" name="Table 7"/>
          <p:cNvGraphicFramePr>
            <a:graphicFrameLocks noGrp="1"/>
          </p:cNvGraphicFramePr>
          <p:nvPr/>
        </p:nvGraphicFramePr>
        <p:xfrm>
          <a:off x="107504" y="1772816"/>
          <a:ext cx="8579296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2592288"/>
                <a:gridCol w="3610744"/>
              </a:tblGrid>
              <a:tr h="1922200">
                <a:tc>
                  <a:txBody>
                    <a:bodyPr/>
                    <a:p>
                      <a:r>
                        <a:rPr dirty="0" lang="fr-FR" smtClean="0"/>
                        <a:t>int *p;</a:t>
                      </a:r>
                    </a:p>
                    <a:p>
                      <a:r>
                        <a:rPr dirty="0" lang="fr-FR" smtClean="0"/>
                        <a:t>int *q;</a:t>
                      </a:r>
                    </a:p>
                    <a:p>
                      <a:r>
                        <a:rPr dirty="0" lang="fr-FR" smtClean="0"/>
                        <a:t>p=new int;</a:t>
                      </a:r>
                    </a:p>
                    <a:p>
                      <a:r>
                        <a:rPr dirty="0" lang="fr-FR" smtClean="0"/>
                        <a:t>q=p;</a:t>
                      </a:r>
                    </a:p>
                    <a:p>
                      <a:r>
                        <a:rPr dirty="0" lang="fr-FR" smtClean="0"/>
                        <a:t>*p=46;</a:t>
                      </a:r>
                    </a:p>
                    <a:p>
                      <a:r>
                        <a:rPr dirty="0" lang="fr-FR" smtClean="0"/>
                        <a:t>*q=39;</a:t>
                      </a:r>
                    </a:p>
                    <a:p>
                      <a:r>
                        <a:rPr dirty="0" lang="fr-FR" smtClean="0"/>
                        <a:t>cout&lt;&lt;*p&lt;&lt;""&lt;&lt;*q</a:t>
                      </a:r>
                    </a:p>
                    <a:p>
                      <a:r>
                        <a:rPr dirty="0" lang="fr-FR" smtClean="0"/>
                        <a:t>&lt;&lt;endl;</a:t>
                      </a:r>
                      <a:endParaRPr dirty="0" lang="en-US" smtClean="0"/>
                    </a:p>
                  </a:txBody>
                </a:tc>
                <a:tc>
                  <a:txBody>
                    <a:bodyPr/>
                    <a:p>
                      <a:r>
                        <a:rPr dirty="0" lang="en-US" smtClean="0"/>
                        <a:t>int *secret;</a:t>
                      </a:r>
                    </a:p>
                    <a:p>
                      <a:r>
                        <a:rPr dirty="0" lang="en-US" smtClean="0"/>
                        <a:t>int j ;</a:t>
                      </a:r>
                    </a:p>
                    <a:p>
                      <a:r>
                        <a:rPr dirty="0" lang="en-US" smtClean="0"/>
                        <a:t>secret=new int[10];</a:t>
                      </a:r>
                    </a:p>
                    <a:p>
                      <a:r>
                        <a:rPr dirty="0" lang="en-US" smtClean="0"/>
                        <a:t>secret[0]=10;</a:t>
                      </a:r>
                    </a:p>
                    <a:p>
                      <a:r>
                        <a:rPr dirty="0" lang="en-US" smtClean="0"/>
                        <a:t>for(j=1;j&lt;10;j++)</a:t>
                      </a:r>
                    </a:p>
                    <a:p>
                      <a:r>
                        <a:rPr dirty="0" lang="en-US" smtClean="0"/>
                        <a:t>secret[j]=secret[j-1]+5;</a:t>
                      </a:r>
                    </a:p>
                    <a:p>
                      <a:r>
                        <a:rPr dirty="0" lang="en-US" smtClean="0"/>
                        <a:t>for(j=0;j&lt;10;j++)</a:t>
                      </a:r>
                    </a:p>
                    <a:p>
                      <a:r>
                        <a:rPr dirty="0" lang="en-US" smtClean="0"/>
                        <a:t>cout&lt;&lt;secret[j]&lt;&lt;"";</a:t>
                      </a:r>
                    </a:p>
                    <a:p>
                      <a:r>
                        <a:rPr dirty="0" lang="en-US" smtClean="0"/>
                        <a:t>cout&lt;&lt;endl;</a:t>
                      </a:r>
                      <a:endParaRPr dirty="0" lang="en-US"/>
                    </a:p>
                  </a:txBody>
                </a:tc>
                <a:tc>
                  <a:txBody>
                    <a:bodyPr/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 a=3,b=5;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 *p1,*p2;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p1=&amp;b;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p2=&amp;a;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cout&lt;&lt;*(&amp;b)</a:t>
                      </a: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&lt;&lt;"  "&lt;&lt;*p2&lt;&lt;endl;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p1=p2;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cout&lt;&lt;*p1&lt;&lt;"  "&lt;&lt;*p2&lt;&lt;endl;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cout&lt;&lt;a&lt;&lt;"  "&lt;&lt;b&lt;&lt;endl;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*p2=4;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*p1=*p2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cout&lt;&lt;a&lt;&lt;"  "&lt;&lt;b;</a:t>
                      </a:r>
                      <a:endParaRPr dirty="0" sz="1800" kern="1200" lang="en-US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dirty="0" sz="1800" kern="1200" lang="en-IN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endParaRPr dirty="0" lang="en-US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lvl="1"/>
            <a:r>
              <a:rPr dirty="0" sz="2200" lang="en-US" smtClean="0"/>
              <a:t>Pointer: Output Exercises</a:t>
            </a:r>
          </a:p>
        </p:txBody>
      </p:sp>
      <p:pic>
        <p:nvPicPr>
          <p:cNvPr id="2097168" name="Content Placeholder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07504" y="980728"/>
            <a:ext cx="5976664" cy="5409708"/>
          </a:xfrm>
          <a:prstGeom prst="rect"/>
        </p:spPr>
      </p:pic>
      <p:sp>
        <p:nvSpPr>
          <p:cNvPr id="104867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31</a:t>
            </a:fld>
            <a:endParaRPr altLang="en-US" lang="ko-K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endParaRPr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/>
              <a:t>Using this information, construct a 60-by-7 two-dimensional </a:t>
            </a:r>
            <a:r>
              <a:rPr dirty="0" lang="en-US" smtClean="0"/>
              <a:t>array,</a:t>
            </a:r>
          </a:p>
          <a:p>
            <a:pPr lvl="1"/>
            <a:r>
              <a:rPr dirty="0" lang="en-US" smtClean="0"/>
              <a:t>the </a:t>
            </a:r>
            <a:r>
              <a:rPr dirty="0" lang="en-US"/>
              <a:t>first column is </a:t>
            </a:r>
            <a:r>
              <a:rPr dirty="0" lang="en-US" smtClean="0"/>
              <a:t>used </a:t>
            </a:r>
            <a:r>
              <a:rPr dirty="0" lang="en-US"/>
              <a:t>for the student number, the next four columns for the grades, and the last two columns </a:t>
            </a:r>
            <a:r>
              <a:rPr dirty="0" lang="en-US" smtClean="0"/>
              <a:t>for </a:t>
            </a:r>
            <a:r>
              <a:rPr dirty="0" lang="en-US"/>
              <a:t>the computed final grades. </a:t>
            </a:r>
            <a:endParaRPr dirty="0" lang="en-US" smtClean="0"/>
          </a:p>
          <a:p>
            <a:r>
              <a:rPr dirty="0" lang="en-US" smtClean="0"/>
              <a:t>The </a:t>
            </a:r>
            <a:r>
              <a:rPr dirty="0" lang="en-US"/>
              <a:t>program’s output should be a display of the data in the </a:t>
            </a:r>
            <a:r>
              <a:rPr dirty="0" lang="en-US" smtClean="0"/>
              <a:t>completed </a:t>
            </a:r>
            <a:r>
              <a:rPr dirty="0" lang="en-US"/>
              <a:t>array. </a:t>
            </a:r>
          </a:p>
        </p:txBody>
      </p:sp>
      <p:sp>
        <p:nvSpPr>
          <p:cNvPr id="104860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4</a:t>
            </a:fld>
            <a:endParaRPr altLang="en-US" lang="ko-K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endParaRPr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For testing purposes, the professor has provided the following data:</a:t>
            </a:r>
          </a:p>
          <a:p>
            <a:endParaRPr dirty="0" lang="en-US"/>
          </a:p>
        </p:txBody>
      </p:sp>
      <p:sp>
        <p:nvSpPr>
          <p:cNvPr id="104860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5</a:t>
            </a:fld>
            <a:endParaRPr altLang="en-US" lang="ko-KR"/>
          </a:p>
        </p:txBody>
      </p:sp>
      <p:graphicFrame>
        <p:nvGraphicFramePr>
          <p:cNvPr id="4194304" name="Table 4"/>
          <p:cNvGraphicFramePr>
            <a:graphicFrameLocks noGrp="1"/>
          </p:cNvGraphicFramePr>
          <p:nvPr/>
        </p:nvGraphicFramePr>
        <p:xfrm>
          <a:off x="611560" y="2348881"/>
          <a:ext cx="6192689" cy="176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981"/>
                <a:gridCol w="1237981"/>
                <a:gridCol w="1238909"/>
                <a:gridCol w="1238909"/>
                <a:gridCol w="1238909"/>
              </a:tblGrid>
              <a:tr h="193815"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400" lang="en-US">
                          <a:effectLst/>
                        </a:rPr>
                        <a:t>Student </a:t>
                      </a:r>
                      <a:endParaRPr dirty="0" sz="14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400" lang="en-US">
                          <a:effectLst/>
                        </a:rPr>
                        <a:t>Grade 1</a:t>
                      </a:r>
                      <a:endParaRPr dirty="0" sz="14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400" lang="en-US">
                          <a:effectLst/>
                        </a:rPr>
                        <a:t>Grade 2</a:t>
                      </a:r>
                      <a:endParaRPr dirty="0" sz="14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400" lang="en-US">
                          <a:effectLst/>
                        </a:rPr>
                        <a:t>Grade 3 </a:t>
                      </a:r>
                      <a:endParaRPr dirty="0" sz="14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400" lang="en-US">
                          <a:effectLst/>
                        </a:rPr>
                        <a:t>Grade 4</a:t>
                      </a:r>
                      <a:endParaRPr dirty="0" sz="14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875"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100" lang="en-US">
                          <a:effectLst/>
                        </a:rPr>
                        <a:t>1 </a:t>
                      </a:r>
                      <a:endParaRPr dirty="0"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100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100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100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100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875"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2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100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0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100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0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875"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3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82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94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73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86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875"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64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74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84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94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875"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5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94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84 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100" lang="en-US">
                          <a:effectLst/>
                        </a:rPr>
                        <a:t>74</a:t>
                      </a:r>
                      <a:endParaRPr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1100" lang="en-US">
                          <a:effectLst/>
                        </a:rPr>
                        <a:t>64</a:t>
                      </a:r>
                      <a:endParaRPr dirty="0" sz="1100" lang="en-US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Searching and Sorting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en-US"/>
              <a:t>Sorting: Arranging data in ascending or descending order for some purpose</a:t>
            </a:r>
          </a:p>
          <a:p>
            <a:r>
              <a:rPr dirty="0" lang="en-US"/>
              <a:t>Searching: Scanning through a list of data to find a particular item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0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6</a:t>
            </a:fld>
            <a:endParaRPr altLang="en-US" lang="ko-K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Search Algorithms</a:t>
            </a:r>
            <a:endParaRPr dirty="0" lang="en-US"/>
          </a:p>
        </p:txBody>
      </p:sp>
      <p:sp>
        <p:nvSpPr>
          <p:cNvPr id="10486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p>
            <a:r>
              <a:rPr dirty="0" lang="en-US"/>
              <a:t>Searches can be faster if the data is in sorted order</a:t>
            </a:r>
          </a:p>
          <a:p>
            <a:r>
              <a:rPr dirty="0" lang="en-US"/>
              <a:t>Two common methods for searching:</a:t>
            </a:r>
          </a:p>
          <a:p>
            <a:pPr lvl="1"/>
            <a:r>
              <a:rPr dirty="0" lang="en-US"/>
              <a:t>Linear search</a:t>
            </a:r>
          </a:p>
          <a:p>
            <a:pPr lvl="1"/>
            <a:r>
              <a:rPr dirty="0" lang="en-US"/>
              <a:t>Binary search</a:t>
            </a:r>
          </a:p>
          <a:p>
            <a:r>
              <a:rPr dirty="0" lang="en-US"/>
              <a:t>Linear search is a sequential search</a:t>
            </a:r>
          </a:p>
          <a:p>
            <a:pPr lvl="1"/>
            <a:r>
              <a:rPr dirty="0" lang="en-US"/>
              <a:t>Each item is examined in the order it occurs in the list</a:t>
            </a:r>
          </a:p>
          <a:p>
            <a:r>
              <a:rPr dirty="0" lang="en-US"/>
              <a:t>Average number of comparisons required to find the desired item is n/2 for a list of n items</a:t>
            </a:r>
          </a:p>
          <a:p>
            <a:endParaRPr dirty="0" lang="en-US"/>
          </a:p>
        </p:txBody>
      </p:sp>
      <p:sp>
        <p:nvSpPr>
          <p:cNvPr id="10486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7</a:t>
            </a:fld>
            <a:endParaRPr altLang="en-US" lang="ko-KR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4" descr="linear search algorithm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308304" y="2901150"/>
            <a:ext cx="1643452" cy="1232589"/>
          </a:xfrm>
          <a:prstGeom prst="rect"/>
          <a:noFill/>
        </p:spPr>
      </p:pic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Linear Search</a:t>
            </a:r>
            <a:endParaRPr dirty="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20000"/>
          </a:bodyPr>
          <a:p>
            <a:r>
              <a:rPr dirty="0" lang="en-US"/>
              <a:t>Each item in the list is examined in the order in which it occurs</a:t>
            </a:r>
          </a:p>
          <a:p>
            <a:r>
              <a:rPr dirty="0" lang="en-US"/>
              <a:t>Not a very efficient method for searching</a:t>
            </a:r>
          </a:p>
          <a:p>
            <a:r>
              <a:rPr dirty="0" lang="en-US"/>
              <a:t>Advantage is that the list does not have to be in sorted order</a:t>
            </a:r>
          </a:p>
          <a:p>
            <a:r>
              <a:rPr dirty="0" lang="en-US"/>
              <a:t>On average, the number of required comparisons is n/2, where n is the number of elements in the list</a:t>
            </a:r>
          </a:p>
          <a:p>
            <a:endParaRPr dirty="0" lang="en-US"/>
          </a:p>
        </p:txBody>
      </p:sp>
      <p:sp>
        <p:nvSpPr>
          <p:cNvPr id="10486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8</a:t>
            </a:fld>
            <a:endParaRPr altLang="en-US" lang="ko-KR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Linear Search</a:t>
            </a:r>
          </a:p>
        </p:txBody>
      </p:sp>
      <p:sp>
        <p:nvSpPr>
          <p:cNvPr id="104861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/>
              <a:t>Pseudocode for a linear search</a:t>
            </a:r>
          </a:p>
          <a:p>
            <a:pPr indent="0" marL="0">
              <a:buNone/>
            </a:pPr>
            <a:endParaRPr dirty="0" 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D10C66A-2542-49CE-8980-1D266FEFB8DA}" type="slidenum">
              <a:rPr altLang="en-US" lang="ko-KR" smtClean="0"/>
              <a:t>9</a:t>
            </a:fld>
            <a:endParaRPr altLang="en-US" lang="ko-KR"/>
          </a:p>
        </p:txBody>
      </p:sp>
      <p:pic>
        <p:nvPicPr>
          <p:cNvPr id="2097155" name="Picture 9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115616" y="1844824"/>
            <a:ext cx="5918200" cy="2386013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theme/theme1.xml><?xml version="1.0" encoding="utf-8"?>
<a:theme xmlns:a="http://schemas.openxmlformats.org/drawingml/2006/main" name="lecture01.not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Arial Black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CCE20003  PROGRAMMING I Lecture 6</dc:title>
  <dc:creator>shinsy</dc:creator>
  <cp:lastModifiedBy>HP</cp:lastModifiedBy>
  <dcterms:created xsi:type="dcterms:W3CDTF">2015-01-19T21:51:45Z</dcterms:created>
  <dcterms:modified xsi:type="dcterms:W3CDTF">2017-05-12T03:34:13Z</dcterms:modified>
</cp:coreProperties>
</file>